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880" y="2979420"/>
            <a:ext cx="649224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1157116"/>
            <a:ext cx="399867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33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72849" y="2570185"/>
            <a:ext cx="107029" cy="57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79985" y="2655836"/>
            <a:ext cx="356764" cy="228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78503" y="2570185"/>
            <a:ext cx="642176" cy="321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62434" y="2563048"/>
            <a:ext cx="813424" cy="328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90506" y="3276802"/>
            <a:ext cx="428117" cy="321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453877" y="5410929"/>
            <a:ext cx="107029" cy="64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779985" y="5410929"/>
            <a:ext cx="107029" cy="64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296901" y="5410929"/>
            <a:ext cx="1141647" cy="321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537384" y="5410929"/>
            <a:ext cx="577959" cy="321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192774" y="5403791"/>
            <a:ext cx="592229" cy="328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2071108"/>
            <a:ext cx="1266247" cy="428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33057" y="2071108"/>
            <a:ext cx="1885090" cy="523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18677" y="4908426"/>
            <a:ext cx="142809" cy="76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95173" y="4908426"/>
            <a:ext cx="1989818" cy="428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26275" y="4847590"/>
            <a:ext cx="1033780" cy="560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412363" y="4908426"/>
            <a:ext cx="1951735" cy="428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08958" y="3923648"/>
            <a:ext cx="142809" cy="858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33586" y="3923648"/>
            <a:ext cx="1190082" cy="429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08958" y="4038108"/>
            <a:ext cx="476033" cy="305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79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5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6925" y="1099992"/>
            <a:ext cx="390347" cy="428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8842" y="2861829"/>
            <a:ext cx="447471" cy="40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623665"/>
            <a:ext cx="361785" cy="40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552259" y="3449365"/>
            <a:ext cx="1798398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81332" y="5154743"/>
            <a:ext cx="2458679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71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4440" y="1025387"/>
            <a:ext cx="375718" cy="34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75750" y="2498693"/>
            <a:ext cx="336581" cy="34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5750" y="3972000"/>
            <a:ext cx="336581" cy="344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44440" y="5445306"/>
            <a:ext cx="375718" cy="3369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0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7884" y="1214484"/>
            <a:ext cx="456991" cy="419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6446" y="2996560"/>
            <a:ext cx="399867" cy="428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15008" y="4797696"/>
            <a:ext cx="361785" cy="419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94578" y="2013957"/>
            <a:ext cx="152330" cy="76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47438" y="2013957"/>
            <a:ext cx="2265917" cy="523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61223" y="3803906"/>
            <a:ext cx="1466181" cy="523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33123" y="5593855"/>
            <a:ext cx="142809" cy="85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99900" y="5593855"/>
            <a:ext cx="1923173" cy="523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80859" y="2908932"/>
            <a:ext cx="1161520" cy="428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88655" y="2903855"/>
            <a:ext cx="1361440" cy="549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41322" y="3803906"/>
            <a:ext cx="142809" cy="85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75074" y="3803906"/>
            <a:ext cx="2085024" cy="533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57024" y="1119025"/>
            <a:ext cx="1047272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92925" y="2128445"/>
            <a:ext cx="675966" cy="3142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88198" y="2918840"/>
            <a:ext cx="837818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536132" y="3804463"/>
            <a:ext cx="1989818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6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51966" y="1119060"/>
            <a:ext cx="142809" cy="76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09289" y="1119060"/>
            <a:ext cx="1266247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36859" y="2985836"/>
            <a:ext cx="2056462" cy="40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14809" y="5833623"/>
            <a:ext cx="1637553" cy="371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28330" y="2081618"/>
            <a:ext cx="142809" cy="762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23867" y="2081618"/>
            <a:ext cx="3513123" cy="419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88330" y="4883198"/>
            <a:ext cx="1656595" cy="419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29322" y="5864704"/>
            <a:ext cx="2037421" cy="371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3206" y="1071526"/>
            <a:ext cx="552198" cy="362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6925" y="1995864"/>
            <a:ext cx="1799404" cy="4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516760" y="2891614"/>
            <a:ext cx="142809" cy="76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269553" y="2882084"/>
            <a:ext cx="2046942" cy="524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13619" y="4749818"/>
            <a:ext cx="2732429" cy="524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487" y="3994304"/>
            <a:ext cx="399867" cy="409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5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080906"/>
            <a:ext cx="380826" cy="428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868"/>
          <a:stretch>
            <a:fillRect/>
          </a:stretch>
        </p:blipFill>
        <p:spPr>
          <a:xfrm>
            <a:off x="1271905" y="3933190"/>
            <a:ext cx="8160385" cy="96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4015911"/>
            <a:ext cx="361785" cy="419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110155"/>
            <a:ext cx="361785" cy="419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