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50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9" r:id="rId16"/>
    <p:sldId id="340" r:id="rId17"/>
    <p:sldId id="341" r:id="rId18"/>
    <p:sldId id="342" r:id="rId19"/>
    <p:sldId id="343" r:id="rId20"/>
    <p:sldId id="345" r:id="rId21"/>
    <p:sldId id="346" r:id="rId22"/>
    <p:sldId id="347" r:id="rId23"/>
    <p:sldId id="348" r:id="rId24"/>
    <p:sldId id="349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130" y="2821305"/>
            <a:ext cx="6097905" cy="12153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87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86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2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71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2636725"/>
            <a:ext cx="11520000" cy="354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61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63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81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17857" y="1890000"/>
            <a:ext cx="359726" cy="396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81884" y="4365000"/>
            <a:ext cx="431671" cy="387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1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1100169"/>
            <a:ext cx="352264" cy="409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100" y="706960"/>
            <a:ext cx="11520000" cy="444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46360" y="1840865"/>
            <a:ext cx="588010" cy="546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005" y="5156835"/>
            <a:ext cx="11113135" cy="153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20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48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49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07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7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00561" y="3872910"/>
            <a:ext cx="1199603" cy="428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52363" y="5673808"/>
            <a:ext cx="142809" cy="7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62455" y="5591810"/>
            <a:ext cx="1800225" cy="596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662045" y="5591175"/>
            <a:ext cx="781050" cy="5016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900555" y="1871345"/>
            <a:ext cx="9259570" cy="624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900561" y="3721249"/>
            <a:ext cx="9720595" cy="5528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910080" y="5263515"/>
            <a:ext cx="5808980" cy="821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01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72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347"/>
          <a:stretch>
            <a:fillRect/>
          </a:stretch>
        </p:blipFill>
        <p:spPr>
          <a:xfrm>
            <a:off x="767715" y="1556385"/>
            <a:ext cx="10526395" cy="332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3077" y="1852420"/>
            <a:ext cx="408865" cy="374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85273" y="3505593"/>
            <a:ext cx="330572" cy="374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7752"/>
          <a:stretch>
            <a:fillRect/>
          </a:stretch>
        </p:blipFill>
        <p:spPr>
          <a:xfrm>
            <a:off x="767715" y="1700960"/>
            <a:ext cx="10526395" cy="243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367874" y="1968079"/>
            <a:ext cx="365369" cy="374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67874" y="3621251"/>
            <a:ext cx="365369" cy="374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840" y="4220845"/>
            <a:ext cx="10353040" cy="75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4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5008" y="1205169"/>
            <a:ext cx="361785" cy="4196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95966" y="3045719"/>
            <a:ext cx="409388" cy="4196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57884" y="4886270"/>
            <a:ext cx="456991" cy="410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2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5966" y="1271594"/>
            <a:ext cx="409388" cy="419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57884" y="3120039"/>
            <a:ext cx="456991" cy="419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95966" y="4949427"/>
            <a:ext cx="390347" cy="4287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