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2545080"/>
            <a:ext cx="11163300" cy="1767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05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73757" y="2733901"/>
            <a:ext cx="859991" cy="3874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470931" y="2733901"/>
            <a:ext cx="928790" cy="3874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61430" y="5112385"/>
            <a:ext cx="1608455" cy="565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863965" y="5256530"/>
            <a:ext cx="1616710" cy="399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99260" y="6031230"/>
            <a:ext cx="544830" cy="412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183255" y="6031230"/>
            <a:ext cx="1183005" cy="470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2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62479" y="2017650"/>
            <a:ext cx="704528" cy="429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14214" y="2017650"/>
            <a:ext cx="752132" cy="429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725795" y="1918970"/>
            <a:ext cx="741045" cy="594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717685" y="2017650"/>
            <a:ext cx="133289" cy="420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164826" y="2017650"/>
            <a:ext cx="1418578" cy="429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3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51326" y="1803378"/>
            <a:ext cx="478107" cy="2470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63010" y="1710723"/>
            <a:ext cx="1025616" cy="416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829915" y="1803378"/>
            <a:ext cx="485818" cy="2470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04546" y="4598445"/>
            <a:ext cx="115671" cy="61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171963" y="4637050"/>
            <a:ext cx="1519146" cy="293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611513" y="5355120"/>
            <a:ext cx="439550" cy="3011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860760" y="5355120"/>
            <a:ext cx="1457455" cy="3783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7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2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85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6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68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0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1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766959" y="3627988"/>
            <a:ext cx="1388500" cy="361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22349" y="6166990"/>
            <a:ext cx="1511739" cy="320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9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082892"/>
            <a:ext cx="361785" cy="410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12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2052004"/>
            <a:ext cx="399867" cy="418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1128524"/>
            <a:ext cx="390347" cy="4380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26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2979978"/>
            <a:ext cx="361785" cy="4102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5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2380" y="1900370"/>
            <a:ext cx="466512" cy="4192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01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54588" y="1180779"/>
            <a:ext cx="120270" cy="64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92878" y="1220891"/>
            <a:ext cx="1587564" cy="312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98546" y="2809303"/>
            <a:ext cx="2301166" cy="425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425300" y="5232033"/>
            <a:ext cx="1074412" cy="4332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5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74505" y="1021080"/>
            <a:ext cx="2105660" cy="621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28925" y="4015342"/>
            <a:ext cx="142809" cy="76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58620" y="3796030"/>
            <a:ext cx="1308100" cy="739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56892" y="5025208"/>
            <a:ext cx="1466181" cy="3715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16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30840" y="1950256"/>
            <a:ext cx="1171991" cy="361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71639" y="3607692"/>
            <a:ext cx="122936" cy="656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637325" y="3648717"/>
            <a:ext cx="1688322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325767" y="5265128"/>
            <a:ext cx="122936" cy="656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161972" y="5363589"/>
            <a:ext cx="1852237" cy="344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42314" y="1205326"/>
            <a:ext cx="142809" cy="763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56760" y="1205326"/>
            <a:ext cx="1723239" cy="4102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38115" y="4000971"/>
            <a:ext cx="133289" cy="763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871980" y="3841115"/>
            <a:ext cx="2389505" cy="678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90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20884" y="3291227"/>
            <a:ext cx="308015" cy="338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20884" y="5449347"/>
            <a:ext cx="315527" cy="3308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38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45286" y="1848793"/>
            <a:ext cx="358542" cy="328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75165" y="4702645"/>
            <a:ext cx="313724" cy="336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4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72625" y="2562225"/>
            <a:ext cx="777875" cy="759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