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49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3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7430" y="3059430"/>
            <a:ext cx="7597140" cy="739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65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3101771"/>
            <a:ext cx="399867" cy="4193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25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21421" y="3072022"/>
            <a:ext cx="456991" cy="4191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441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736540" y="2661882"/>
            <a:ext cx="406379" cy="3727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52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02380" y="2091928"/>
            <a:ext cx="466512" cy="4195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168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613216" y="2778974"/>
            <a:ext cx="262263" cy="2625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932730" y="2721538"/>
            <a:ext cx="1311318" cy="32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309495" y="2680512"/>
            <a:ext cx="483548" cy="3610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014329" y="5158461"/>
            <a:ext cx="598289" cy="3610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9268158" y="5256923"/>
            <a:ext cx="262263" cy="2625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711684" y="5987179"/>
            <a:ext cx="1237556" cy="3528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69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166809" y="2033871"/>
            <a:ext cx="1180561" cy="4192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832595" y="2138682"/>
            <a:ext cx="1094876" cy="3144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460297" y="2024342"/>
            <a:ext cx="552198" cy="4287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328000" y="4920955"/>
            <a:ext cx="142809" cy="762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166479" y="4920955"/>
            <a:ext cx="2208793" cy="5145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0145454" y="4920955"/>
            <a:ext cx="1132958" cy="4192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62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60826" y="2128643"/>
            <a:ext cx="142809" cy="761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716694" y="2128643"/>
            <a:ext cx="142809" cy="761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070611" y="2128643"/>
            <a:ext cx="1171041" cy="4095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488859" y="2166741"/>
            <a:ext cx="971107" cy="4666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0726214" y="2233411"/>
            <a:ext cx="456991" cy="3047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824396" y="3081080"/>
            <a:ext cx="2465851" cy="5143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2909752" y="4995478"/>
            <a:ext cx="1485223" cy="4190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9050578" y="5005003"/>
            <a:ext cx="1504264" cy="4095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615" y="692785"/>
            <a:ext cx="8348345" cy="6049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1333"/>
          <a:stretch>
            <a:fillRect/>
          </a:stretch>
        </p:blipFill>
        <p:spPr>
          <a:xfrm>
            <a:off x="695960" y="1196340"/>
            <a:ext cx="10890250" cy="3747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480" y="4436950"/>
            <a:ext cx="11520000" cy="1577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9009"/>
          <a:stretch>
            <a:fillRect/>
          </a:stretch>
        </p:blipFill>
        <p:spPr>
          <a:xfrm>
            <a:off x="623570" y="1412875"/>
            <a:ext cx="11488420" cy="2761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618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4693615" y="2912196"/>
            <a:ext cx="317889" cy="2973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026110" y="4226002"/>
            <a:ext cx="1416680" cy="3733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108253" y="5532893"/>
            <a:ext cx="103659" cy="553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659062" y="5532893"/>
            <a:ext cx="1686195" cy="3733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609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55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176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19760" y="1802797"/>
            <a:ext cx="357725" cy="3282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686833" y="5406528"/>
            <a:ext cx="305556" cy="3432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289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60229" y="1079170"/>
            <a:ext cx="318502" cy="2919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806677" y="3653917"/>
            <a:ext cx="252147" cy="2919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40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1195689"/>
            <a:ext cx="390347" cy="4292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80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14942" y="1157142"/>
            <a:ext cx="142809" cy="857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624462" y="1271428"/>
            <a:ext cx="1037752" cy="3047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252165" y="2966663"/>
            <a:ext cx="1799404" cy="5142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271537" y="5719040"/>
            <a:ext cx="1504264" cy="3714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40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995107" y="2101878"/>
            <a:ext cx="142809" cy="763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881190" y="2092339"/>
            <a:ext cx="1504264" cy="4292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946181" y="3914234"/>
            <a:ext cx="142809" cy="763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955702" y="3914234"/>
            <a:ext cx="3198942" cy="5150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96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59900" y="1223872"/>
            <a:ext cx="552198" cy="3715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450115" y="1176244"/>
            <a:ext cx="675966" cy="4191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413024" y="3033749"/>
            <a:ext cx="542677" cy="3715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193719" y="2986120"/>
            <a:ext cx="1218644" cy="4191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784661" y="5700935"/>
            <a:ext cx="2770512" cy="4191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171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086212" y="3586278"/>
            <a:ext cx="129138" cy="688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526612" y="3586278"/>
            <a:ext cx="2324494" cy="4649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232569" y="5265201"/>
            <a:ext cx="1377478" cy="3271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878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014148" y="2025371"/>
            <a:ext cx="142809" cy="762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509553" y="2015834"/>
            <a:ext cx="2027900" cy="4291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2493215"/>
            <a:ext cx="11520000" cy="3918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2"/>
          <p:cNvSpPr/>
          <p:nvPr/>
        </p:nvSpPr>
        <p:spPr bwMode="white">
          <a:xfrm>
            <a:off x="2081454" y="2950827"/>
            <a:ext cx="1447140" cy="4385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3"/>
          <p:cNvSpPr/>
          <p:nvPr/>
        </p:nvSpPr>
        <p:spPr bwMode="white">
          <a:xfrm>
            <a:off x="8869685" y="4962417"/>
            <a:ext cx="2037421" cy="4194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1598"/>
          <a:stretch>
            <a:fillRect/>
          </a:stretch>
        </p:blipFill>
        <p:spPr>
          <a:xfrm>
            <a:off x="720090" y="899795"/>
            <a:ext cx="10536555" cy="45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84740" y="3789045"/>
            <a:ext cx="526415" cy="4445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7248"/>
          <a:stretch>
            <a:fillRect/>
          </a:stretch>
        </p:blipFill>
        <p:spPr>
          <a:xfrm>
            <a:off x="335915" y="2398395"/>
            <a:ext cx="10966450" cy="3482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912350" y="3357245"/>
            <a:ext cx="631825" cy="6705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2022-11-17T14:20:51Z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