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3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2928620"/>
            <a:ext cx="8617585" cy="1000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29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10082" y="2015386"/>
            <a:ext cx="361785" cy="4099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12165" y="5647540"/>
            <a:ext cx="399867" cy="4194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95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26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955712" y="3475468"/>
            <a:ext cx="130489" cy="696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20749" y="3475468"/>
            <a:ext cx="1470176" cy="469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001705" y="5119939"/>
            <a:ext cx="130489" cy="696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540644" y="5119939"/>
            <a:ext cx="1661560" cy="3828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79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66731" y="1015913"/>
            <a:ext cx="1817413" cy="383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71249" y="3655170"/>
            <a:ext cx="1060158" cy="285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149923" y="5242291"/>
            <a:ext cx="1550147" cy="4904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18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61293" y="1254721"/>
            <a:ext cx="1140123" cy="278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70324" y="1161818"/>
            <a:ext cx="1537055" cy="456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78563" y="3568856"/>
            <a:ext cx="1672180" cy="456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770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30085" y="3766820"/>
            <a:ext cx="257810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447155" y="5221605"/>
            <a:ext cx="1610995" cy="615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53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81520" y="1157217"/>
            <a:ext cx="1370975" cy="419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14347" y="1271536"/>
            <a:ext cx="1123438" cy="304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546850" y="2843530"/>
            <a:ext cx="3982085" cy="6381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9964561" y="4777314"/>
            <a:ext cx="1780363" cy="514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576859" y="5682339"/>
            <a:ext cx="142809" cy="762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272198" y="5682339"/>
            <a:ext cx="2561057" cy="514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bldLvl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88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96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35669" y="3969909"/>
            <a:ext cx="390347" cy="429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029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24649" y="2326604"/>
            <a:ext cx="321439" cy="2946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59082" y="4878418"/>
            <a:ext cx="220989" cy="2946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2022-11-17T15:00:46Z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