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8450" y="3040380"/>
            <a:ext cx="6515100" cy="777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587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53328" y="2008363"/>
            <a:ext cx="130893" cy="698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411188" y="2052000"/>
            <a:ext cx="785359" cy="4363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636372" y="2008363"/>
            <a:ext cx="1832504" cy="384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133646" y="4460727"/>
            <a:ext cx="1972124" cy="384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292535" y="4460727"/>
            <a:ext cx="2321172" cy="48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91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955041" y="2063813"/>
            <a:ext cx="1351933" cy="4292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900561" y="3084535"/>
            <a:ext cx="1313851" cy="4101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528264" y="3084535"/>
            <a:ext cx="314181" cy="3052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165818" y="2970062"/>
            <a:ext cx="1199603" cy="4197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55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4402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260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198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896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31840" y="1211096"/>
            <a:ext cx="442407" cy="4053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69492" y="3115384"/>
            <a:ext cx="395343" cy="4053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69492" y="5010245"/>
            <a:ext cx="395343" cy="4053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526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33587" y="1088140"/>
            <a:ext cx="274878" cy="3183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219120" y="2542613"/>
            <a:ext cx="296578" cy="3256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190186" y="4011557"/>
            <a:ext cx="339980" cy="3111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998855" y="5284470"/>
            <a:ext cx="738505" cy="6432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035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48740" y="1124585"/>
            <a:ext cx="615315" cy="6337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247140" y="3089275"/>
            <a:ext cx="716915" cy="6299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144905" y="4910455"/>
            <a:ext cx="873125" cy="6661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066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464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785563" y="3505492"/>
            <a:ext cx="139419" cy="744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153529" y="3505492"/>
            <a:ext cx="1505727" cy="5024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267224" y="4361583"/>
            <a:ext cx="762158" cy="4094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659257" y="5226978"/>
            <a:ext cx="1143237" cy="4094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971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612277" y="2492558"/>
            <a:ext cx="988941" cy="3348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612277" y="4003255"/>
            <a:ext cx="1018683" cy="2455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69280" y="5342790"/>
            <a:ext cx="111534" cy="595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073665" y="5380000"/>
            <a:ext cx="1375594" cy="2902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852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380933" y="1766279"/>
            <a:ext cx="1055162" cy="2963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245810" y="4623482"/>
            <a:ext cx="113866" cy="607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699251" y="4623482"/>
            <a:ext cx="1495445" cy="4179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225550" y="5991225"/>
            <a:ext cx="2773680" cy="4260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4118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324854" y="2254212"/>
            <a:ext cx="202142" cy="2022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308017" y="3939319"/>
            <a:ext cx="91882" cy="490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879230" y="3933191"/>
            <a:ext cx="955581" cy="3431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413690" y="5109702"/>
            <a:ext cx="679933" cy="2696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69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65355" y="3025917"/>
            <a:ext cx="809256" cy="4385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17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347371" y="1186346"/>
            <a:ext cx="1742280" cy="5154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262016" y="2952149"/>
            <a:ext cx="142809" cy="763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421890" y="2852420"/>
            <a:ext cx="1520825" cy="5943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40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850314" y="2853410"/>
            <a:ext cx="133289" cy="762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269223" y="2853410"/>
            <a:ext cx="142809" cy="762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717355" y="2958228"/>
            <a:ext cx="2313520" cy="4097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004958" y="4606716"/>
            <a:ext cx="1818446" cy="4192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24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45851" y="1128804"/>
            <a:ext cx="2123107" cy="4194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650380" y="2882975"/>
            <a:ext cx="1504264" cy="4194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270000" y="5336540"/>
            <a:ext cx="2829560" cy="6661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512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882458" y="2564694"/>
            <a:ext cx="312438" cy="3516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882458" y="4729579"/>
            <a:ext cx="312438" cy="3516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08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69090" y="2956704"/>
            <a:ext cx="390347" cy="4094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465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88066" y="2847401"/>
            <a:ext cx="361785" cy="4200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727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329789" y="2805298"/>
            <a:ext cx="132306" cy="793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315440" y="2849402"/>
            <a:ext cx="1772905" cy="4498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813732" y="3634456"/>
            <a:ext cx="132306" cy="705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822552" y="3678560"/>
            <a:ext cx="926144" cy="3440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322024" y="6113108"/>
            <a:ext cx="723274" cy="3969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174313" y="6121929"/>
            <a:ext cx="793838" cy="3881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7123627" y="6113108"/>
            <a:ext cx="970246" cy="3969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9231708" y="6121929"/>
            <a:ext cx="1111373" cy="3881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2022-11-18T12:48:15Z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