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7480" y="3002280"/>
            <a:ext cx="6797040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08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76396" y="1243109"/>
            <a:ext cx="399867" cy="4193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217920" y="4800600"/>
            <a:ext cx="754380" cy="803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30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10293" y="3009655"/>
            <a:ext cx="223614" cy="2812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312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16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575593" y="3461860"/>
            <a:ext cx="1463084" cy="3683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803171" y="6006976"/>
            <a:ext cx="777524" cy="3683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28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38644" y="1119059"/>
            <a:ext cx="2037421" cy="514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691107" y="3042976"/>
            <a:ext cx="818776" cy="4095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386115" y="4966893"/>
            <a:ext cx="142809" cy="761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10214" y="4966893"/>
            <a:ext cx="1351933" cy="514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03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12958" y="2063748"/>
            <a:ext cx="1209123" cy="4197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26280" y="4038304"/>
            <a:ext cx="542677" cy="3720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33917" y="4954040"/>
            <a:ext cx="1018710" cy="4197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61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40859" y="1023896"/>
            <a:ext cx="142809" cy="762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317355" y="1014095"/>
            <a:ext cx="1969135" cy="498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72000" y="3911637"/>
            <a:ext cx="1656595" cy="419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337300" y="5655945"/>
            <a:ext cx="2360930" cy="695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7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51371" y="1147538"/>
            <a:ext cx="1475702" cy="5141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985256" y="4032315"/>
            <a:ext cx="142809" cy="856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309619" y="4146563"/>
            <a:ext cx="818776" cy="3046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271206" y="4079918"/>
            <a:ext cx="1513785" cy="476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14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07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33917" y="2140079"/>
            <a:ext cx="456991" cy="4197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22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147768" y="1176114"/>
            <a:ext cx="390347" cy="4284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2022-11-18T12:51:33Z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