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985135"/>
            <a:ext cx="5495290" cy="8877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774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454791" y="2561259"/>
            <a:ext cx="667376" cy="3191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195772" y="2561259"/>
            <a:ext cx="1342006" cy="3989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589621" y="2561259"/>
            <a:ext cx="732662" cy="3989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934625" y="5361460"/>
            <a:ext cx="1385530" cy="3989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111916" y="5441259"/>
            <a:ext cx="747171" cy="3191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612252" y="6065138"/>
            <a:ext cx="1066351" cy="3191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65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21884" y="2873647"/>
            <a:ext cx="142809" cy="85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536793" y="2988061"/>
            <a:ext cx="599801" cy="314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098181" y="2873647"/>
            <a:ext cx="809256" cy="5339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878545" y="2988061"/>
            <a:ext cx="590280" cy="314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63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173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3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977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860" y="764540"/>
            <a:ext cx="9822180" cy="364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560" y="4437380"/>
            <a:ext cx="9822180" cy="215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9326880" y="4412615"/>
            <a:ext cx="794385" cy="712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625" y="764745"/>
            <a:ext cx="101651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14629" y="1050642"/>
            <a:ext cx="344438" cy="3783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515475" y="4195445"/>
            <a:ext cx="734060" cy="576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75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69024" y="2063212"/>
            <a:ext cx="399867" cy="4195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12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459605" y="1660525"/>
            <a:ext cx="617855" cy="3676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219817" y="1660754"/>
            <a:ext cx="1656041" cy="3667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875980" y="2964905"/>
            <a:ext cx="1119864" cy="305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715394" y="4275849"/>
            <a:ext cx="1214882" cy="305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68381" y="4934716"/>
            <a:ext cx="1085928" cy="305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701665" y="5473065"/>
            <a:ext cx="977265" cy="4946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48710" y="5593584"/>
            <a:ext cx="1445642" cy="373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2022-11-18T13:12:05Z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