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66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A4D4C5-8128-F7C0-50F5-21FC75B0B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996952"/>
            <a:ext cx="6982326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2" r="2078"/>
          <a:stretch/>
        </p:blipFill>
        <p:spPr>
          <a:xfrm>
            <a:off x="720000" y="908720"/>
            <a:ext cx="11280656" cy="429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605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56392" y="5655814"/>
            <a:ext cx="342743" cy="390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46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33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5" r="2078"/>
          <a:stretch/>
        </p:blipFill>
        <p:spPr>
          <a:xfrm>
            <a:off x="720000" y="908720"/>
            <a:ext cx="11280656" cy="528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45388" y="1214676"/>
            <a:ext cx="380826" cy="410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764704"/>
            <a:ext cx="11520000" cy="559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2628" y="5492901"/>
            <a:ext cx="352264" cy="4003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2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332656"/>
            <a:ext cx="7128792" cy="6419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048328" y="4869160"/>
            <a:ext cx="432678" cy="437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58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13126" y="1123689"/>
            <a:ext cx="311308" cy="3435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" r="2703" b="1"/>
          <a:stretch/>
        </p:blipFill>
        <p:spPr>
          <a:xfrm>
            <a:off x="720000" y="908720"/>
            <a:ext cx="11208648" cy="563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03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252062" y="2757250"/>
            <a:ext cx="1228165" cy="3525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16425" y="3414716"/>
            <a:ext cx="1932694" cy="3525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339610"/>
            <a:ext cx="7560840" cy="632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336" y="3717032"/>
            <a:ext cx="458447" cy="4813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260648"/>
            <a:ext cx="7686963" cy="655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75156" y="2420888"/>
            <a:ext cx="466423" cy="4705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476672"/>
            <a:ext cx="9360000" cy="159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1.png">
            <a:extLst>
              <a:ext uri="{FF2B5EF4-FFF2-40B4-BE49-F238E27FC236}">
                <a16:creationId xmlns:a16="http://schemas.microsoft.com/office/drawing/2014/main" id="{0EC1895E-5D18-C884-D170-FC6023A76A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236200"/>
            <a:ext cx="9360000" cy="462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92696"/>
            <a:ext cx="9001000" cy="60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2696"/>
            <a:ext cx="7752264" cy="612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3472" y="1988841"/>
            <a:ext cx="7128792" cy="576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2B71EB5-E53E-29C8-71AD-7E1D72DC26D9}"/>
              </a:ext>
            </a:extLst>
          </p:cNvPr>
          <p:cNvSpPr/>
          <p:nvPr/>
        </p:nvSpPr>
        <p:spPr bwMode="white">
          <a:xfrm>
            <a:off x="382768" y="2676378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64300BE-20F2-2C17-EBD6-922D40AB5B49}"/>
              </a:ext>
            </a:extLst>
          </p:cNvPr>
          <p:cNvSpPr/>
          <p:nvPr/>
        </p:nvSpPr>
        <p:spPr bwMode="white">
          <a:xfrm>
            <a:off x="365151" y="3356992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EC041284-C925-6DF6-83D3-854CBD8647E2}"/>
              </a:ext>
            </a:extLst>
          </p:cNvPr>
          <p:cNvSpPr/>
          <p:nvPr/>
        </p:nvSpPr>
        <p:spPr bwMode="white">
          <a:xfrm>
            <a:off x="551384" y="3933056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266E7D4E-208D-8022-4CC9-3114F3AC97E8}"/>
              </a:ext>
            </a:extLst>
          </p:cNvPr>
          <p:cNvSpPr/>
          <p:nvPr/>
        </p:nvSpPr>
        <p:spPr bwMode="white">
          <a:xfrm>
            <a:off x="551384" y="4516671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5F291E17-F19D-39C0-60A3-FD9409DA5410}"/>
              </a:ext>
            </a:extLst>
          </p:cNvPr>
          <p:cNvSpPr/>
          <p:nvPr/>
        </p:nvSpPr>
        <p:spPr bwMode="white">
          <a:xfrm>
            <a:off x="533767" y="5197285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3D52BC8E-ACF6-480A-5825-BF138EE78368}"/>
              </a:ext>
            </a:extLst>
          </p:cNvPr>
          <p:cNvSpPr/>
          <p:nvPr/>
        </p:nvSpPr>
        <p:spPr bwMode="white">
          <a:xfrm>
            <a:off x="720000" y="5773349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1E577CAD-8C08-B2F5-9ABA-8F7B97B3CD53}"/>
              </a:ext>
            </a:extLst>
          </p:cNvPr>
          <p:cNvSpPr/>
          <p:nvPr/>
        </p:nvSpPr>
        <p:spPr bwMode="white">
          <a:xfrm>
            <a:off x="906233" y="6187269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93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66103"/>
            <a:ext cx="9787239" cy="447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48297" y="3899181"/>
            <a:ext cx="2170710" cy="447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47570" y="3889660"/>
            <a:ext cx="4170049" cy="4474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5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6" r="2078"/>
          <a:stretch/>
        </p:blipFill>
        <p:spPr>
          <a:xfrm>
            <a:off x="720000" y="908720"/>
            <a:ext cx="11280656" cy="368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8" r="3327"/>
          <a:stretch/>
        </p:blipFill>
        <p:spPr>
          <a:xfrm>
            <a:off x="720000" y="908720"/>
            <a:ext cx="11136640" cy="399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836712"/>
            <a:ext cx="8065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07568" y="967992"/>
            <a:ext cx="6845399" cy="319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07568" y="1614658"/>
            <a:ext cx="2786150" cy="4712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87016" y="1614657"/>
            <a:ext cx="3865950" cy="471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07568" y="2254658"/>
            <a:ext cx="6845399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07568" y="2901325"/>
            <a:ext cx="1239770" cy="30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607309" y="2894658"/>
            <a:ext cx="5445658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207568" y="3541325"/>
            <a:ext cx="6845399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207568" y="4187992"/>
            <a:ext cx="4852434" cy="30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253300" y="4030047"/>
            <a:ext cx="1786335" cy="484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207568" y="4827992"/>
            <a:ext cx="6858729" cy="32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207568" y="5474658"/>
            <a:ext cx="6858729" cy="31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2207568" y="6114658"/>
            <a:ext cx="6352157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221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05979" y="1680652"/>
            <a:ext cx="1618512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43202" y="1680652"/>
            <a:ext cx="1637553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58640" y="2338223"/>
            <a:ext cx="771173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81549" y="2338223"/>
            <a:ext cx="790214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567896" y="2986265"/>
            <a:ext cx="1599471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157516" y="2986265"/>
            <a:ext cx="1599471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756657" y="2986265"/>
            <a:ext cx="1989818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87996" y="3643837"/>
            <a:ext cx="799735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149318" y="3643837"/>
            <a:ext cx="2361123" cy="352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48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53988" y="3654782"/>
            <a:ext cx="8781962" cy="41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62624" y="4492443"/>
            <a:ext cx="4473015" cy="41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68788" y="4492443"/>
            <a:ext cx="4110338" cy="3972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62624" y="5321469"/>
            <a:ext cx="8825137" cy="40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71259" y="6159130"/>
            <a:ext cx="1096665" cy="40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977" b="22340"/>
          <a:stretch/>
        </p:blipFill>
        <p:spPr>
          <a:xfrm>
            <a:off x="623392" y="908720"/>
            <a:ext cx="11520000" cy="5605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2564904"/>
            <a:ext cx="11520000" cy="2907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0.png">
            <a:extLst>
              <a:ext uri="{FF2B5EF4-FFF2-40B4-BE49-F238E27FC236}">
                <a16:creationId xmlns:a16="http://schemas.microsoft.com/office/drawing/2014/main" id="{4F7F7D07-57D6-1EBD-DF35-CD7B69C9F7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77509" r="-457"/>
          <a:stretch/>
        </p:blipFill>
        <p:spPr>
          <a:xfrm>
            <a:off x="263352" y="764704"/>
            <a:ext cx="11520000" cy="163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9904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0141" y="620688"/>
            <a:ext cx="9390314" cy="623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6931" y="1755286"/>
            <a:ext cx="7824068" cy="449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7408" y="2348880"/>
            <a:ext cx="7824068" cy="666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B8F57CE-CF3B-C773-E48A-30B8A475321E}"/>
              </a:ext>
            </a:extLst>
          </p:cNvPr>
          <p:cNvSpPr/>
          <p:nvPr/>
        </p:nvSpPr>
        <p:spPr bwMode="white">
          <a:xfrm>
            <a:off x="1355917" y="5577134"/>
            <a:ext cx="7824068" cy="449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>
            <a:extLst>
              <a:ext uri="{FF2B5EF4-FFF2-40B4-BE49-F238E27FC236}">
                <a16:creationId xmlns:a16="http://schemas.microsoft.com/office/drawing/2014/main" id="{DE1807EC-EBDB-4416-60A0-4508C6D48D2F}"/>
              </a:ext>
            </a:extLst>
          </p:cNvPr>
          <p:cNvSpPr/>
          <p:nvPr/>
        </p:nvSpPr>
        <p:spPr bwMode="white">
          <a:xfrm>
            <a:off x="756394" y="6170728"/>
            <a:ext cx="7824068" cy="6668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308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8448" y="2593668"/>
            <a:ext cx="7834784" cy="373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B1C6884-A2D9-6167-5E94-5AD79C5FB236}"/>
              </a:ext>
            </a:extLst>
          </p:cNvPr>
          <p:cNvSpPr/>
          <p:nvPr/>
        </p:nvSpPr>
        <p:spPr bwMode="white">
          <a:xfrm>
            <a:off x="720000" y="3289174"/>
            <a:ext cx="10396582" cy="583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8463A0F-0A9A-324E-AE1C-AA45ABC2B7F7}"/>
              </a:ext>
            </a:extLst>
          </p:cNvPr>
          <p:cNvSpPr/>
          <p:nvPr/>
        </p:nvSpPr>
        <p:spPr bwMode="white">
          <a:xfrm>
            <a:off x="420066" y="4025691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58D0E407-30FF-21E9-F9E2-B2E521C93922}"/>
              </a:ext>
            </a:extLst>
          </p:cNvPr>
          <p:cNvSpPr/>
          <p:nvPr/>
        </p:nvSpPr>
        <p:spPr bwMode="white">
          <a:xfrm>
            <a:off x="415196" y="4644456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9F563812-D285-E8DF-D784-B0798713560B}"/>
              </a:ext>
            </a:extLst>
          </p:cNvPr>
          <p:cNvSpPr/>
          <p:nvPr/>
        </p:nvSpPr>
        <p:spPr bwMode="white">
          <a:xfrm>
            <a:off x="606296" y="5442859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852AE295-38EC-00A9-B397-56D9237C3E17}"/>
              </a:ext>
            </a:extLst>
          </p:cNvPr>
          <p:cNvSpPr/>
          <p:nvPr/>
        </p:nvSpPr>
        <p:spPr bwMode="white">
          <a:xfrm>
            <a:off x="720000" y="6078792"/>
            <a:ext cx="11089232" cy="644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27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34730" y="1070798"/>
            <a:ext cx="2018380" cy="352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85111" y="1728648"/>
            <a:ext cx="1190082" cy="352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43854" y="1738182"/>
            <a:ext cx="809256" cy="3336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85111" y="2386498"/>
            <a:ext cx="790214" cy="3432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365672" y="3692664"/>
            <a:ext cx="1561388" cy="352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265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10772" y="1719906"/>
            <a:ext cx="761652" cy="343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23169" y="1710362"/>
            <a:ext cx="780694" cy="362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28227" y="2359311"/>
            <a:ext cx="1608991" cy="362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20359" y="3027346"/>
            <a:ext cx="780694" cy="343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56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97384" y="1671671"/>
            <a:ext cx="2380165" cy="352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71764" y="2329718"/>
            <a:ext cx="1190082" cy="352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57582" y="2978227"/>
            <a:ext cx="2399206" cy="352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556392" y="2987764"/>
            <a:ext cx="1199603" cy="343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87996" y="3636273"/>
            <a:ext cx="399867" cy="352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20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76441" y="3032811"/>
            <a:ext cx="323702" cy="2857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548680"/>
            <a:ext cx="8146229" cy="612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08368" y="1412776"/>
            <a:ext cx="484264" cy="466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59" y="620688"/>
            <a:ext cx="7777315" cy="612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312" y="2348880"/>
            <a:ext cx="445956" cy="532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2023-01-10T10:14:08Z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