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2" r:id="rId17"/>
    <p:sldId id="343" r:id="rId18"/>
    <p:sldId id="344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59224-51EC-42A8-A06C-F85DA4D1D0C0}" type="datetimeFigureOut">
              <a:rPr lang="zh-CN" altLang="en-US" smtClean="0"/>
              <a:t>2023-01-10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8102E-F519-4744-ABF9-692487FC23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38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18102E-F519-4744-ABF9-692487FC231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39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3006AA-2298-4C20-9AD8-472C72339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844824"/>
            <a:ext cx="7553325" cy="9334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56946D0-8114-3273-7AFF-6A60D01A2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609" y="3140968"/>
            <a:ext cx="5272782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61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4913" y="1103417"/>
            <a:ext cx="323702" cy="276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492697"/>
            <a:ext cx="10729192" cy="2429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60496" y="2508920"/>
            <a:ext cx="432048" cy="413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41AD9378-132F-444C-E099-B1ACFC21F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58" b="2490"/>
          <a:stretch/>
        </p:blipFill>
        <p:spPr>
          <a:xfrm>
            <a:off x="1127448" y="3084984"/>
            <a:ext cx="7920880" cy="37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692696"/>
            <a:ext cx="9305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9292" y="476672"/>
            <a:ext cx="8957506" cy="615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79292" y="620688"/>
            <a:ext cx="782116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BE4B81D-FF49-6CAD-9C1B-84B6D7869922}"/>
              </a:ext>
            </a:extLst>
          </p:cNvPr>
          <p:cNvSpPr/>
          <p:nvPr/>
        </p:nvSpPr>
        <p:spPr bwMode="white">
          <a:xfrm>
            <a:off x="682702" y="1275706"/>
            <a:ext cx="10396582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FBCD0C0-ED08-BDC8-0FE6-CE2D7EBE4C87}"/>
              </a:ext>
            </a:extLst>
          </p:cNvPr>
          <p:cNvSpPr/>
          <p:nvPr/>
        </p:nvSpPr>
        <p:spPr bwMode="white">
          <a:xfrm>
            <a:off x="382768" y="2020603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29FF2651-6178-8790-1532-CC767CEB863A}"/>
              </a:ext>
            </a:extLst>
          </p:cNvPr>
          <p:cNvSpPr/>
          <p:nvPr/>
        </p:nvSpPr>
        <p:spPr bwMode="white">
          <a:xfrm>
            <a:off x="382768" y="2690359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72265746-7D3B-BAEA-354F-E8BF706EF41D}"/>
              </a:ext>
            </a:extLst>
          </p:cNvPr>
          <p:cNvSpPr/>
          <p:nvPr/>
        </p:nvSpPr>
        <p:spPr bwMode="white">
          <a:xfrm>
            <a:off x="551384" y="3277855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85FE597-AC72-2390-6758-1E54434195AB}"/>
              </a:ext>
            </a:extLst>
          </p:cNvPr>
          <p:cNvSpPr/>
          <p:nvPr/>
        </p:nvSpPr>
        <p:spPr bwMode="white">
          <a:xfrm>
            <a:off x="897709" y="4031051"/>
            <a:ext cx="10396582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BDA58A04-73B3-191E-BEA0-FD0911DCFD66}"/>
              </a:ext>
            </a:extLst>
          </p:cNvPr>
          <p:cNvSpPr/>
          <p:nvPr/>
        </p:nvSpPr>
        <p:spPr bwMode="white">
          <a:xfrm>
            <a:off x="597775" y="4775948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6D83F017-7719-1F6B-C2B0-2886ED7CB03D}"/>
              </a:ext>
            </a:extLst>
          </p:cNvPr>
          <p:cNvSpPr/>
          <p:nvPr/>
        </p:nvSpPr>
        <p:spPr bwMode="white">
          <a:xfrm>
            <a:off x="597775" y="5445704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4DD69BF0-8B8F-7A98-1AE5-39CBC02C4F23}"/>
              </a:ext>
            </a:extLst>
          </p:cNvPr>
          <p:cNvSpPr/>
          <p:nvPr/>
        </p:nvSpPr>
        <p:spPr bwMode="white">
          <a:xfrm>
            <a:off x="766391" y="6033200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0" r="2078"/>
          <a:stretch/>
        </p:blipFill>
        <p:spPr>
          <a:xfrm>
            <a:off x="720000" y="980728"/>
            <a:ext cx="11280656" cy="5160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9735" y="3844873"/>
            <a:ext cx="9711074" cy="592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DE89D8A-BFDE-0D61-A31F-603EB8B9AB7B}"/>
              </a:ext>
            </a:extLst>
          </p:cNvPr>
          <p:cNvSpPr/>
          <p:nvPr/>
        </p:nvSpPr>
        <p:spPr bwMode="white">
          <a:xfrm>
            <a:off x="897709" y="4755399"/>
            <a:ext cx="10396582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EA0DF22-3358-1BBF-BDBA-7F45C3CB9ECC}"/>
              </a:ext>
            </a:extLst>
          </p:cNvPr>
          <p:cNvSpPr/>
          <p:nvPr/>
        </p:nvSpPr>
        <p:spPr bwMode="white">
          <a:xfrm>
            <a:off x="597775" y="5500296"/>
            <a:ext cx="11089232" cy="557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261614"/>
            <a:ext cx="9000000" cy="271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>
            <a:extLst>
              <a:ext uri="{FF2B5EF4-FFF2-40B4-BE49-F238E27FC236}">
                <a16:creationId xmlns:a16="http://schemas.microsoft.com/office/drawing/2014/main" id="{0607753F-B1EE-1713-3BF2-D2358B3A071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3260250"/>
            <a:ext cx="9000000" cy="348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D69D8F8D-AE68-EA85-9A3D-EA3F3E0D3A6A}"/>
              </a:ext>
            </a:extLst>
          </p:cNvPr>
          <p:cNvSpPr/>
          <p:nvPr/>
        </p:nvSpPr>
        <p:spPr bwMode="white">
          <a:xfrm>
            <a:off x="2927648" y="6140571"/>
            <a:ext cx="3312368" cy="692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2181" y="116632"/>
            <a:ext cx="6765527" cy="655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0700" y="1957045"/>
            <a:ext cx="9235802" cy="5358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5BC310F-8382-04EF-F3D4-FAEB70D43331}"/>
              </a:ext>
            </a:extLst>
          </p:cNvPr>
          <p:cNvSpPr/>
          <p:nvPr/>
        </p:nvSpPr>
        <p:spPr bwMode="white">
          <a:xfrm>
            <a:off x="897709" y="2636912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649EE0E1-A31E-E6B5-184B-3CE445A07C69}"/>
              </a:ext>
            </a:extLst>
          </p:cNvPr>
          <p:cNvSpPr/>
          <p:nvPr/>
        </p:nvSpPr>
        <p:spPr bwMode="white">
          <a:xfrm>
            <a:off x="597775" y="336571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BA33F97-AF83-0158-18C6-980DBB323DDE}"/>
              </a:ext>
            </a:extLst>
          </p:cNvPr>
          <p:cNvSpPr/>
          <p:nvPr/>
        </p:nvSpPr>
        <p:spPr bwMode="white">
          <a:xfrm>
            <a:off x="575291" y="423504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A8F47CC2-F876-752F-8FBF-9C6833444D59}"/>
              </a:ext>
            </a:extLst>
          </p:cNvPr>
          <p:cNvSpPr/>
          <p:nvPr/>
        </p:nvSpPr>
        <p:spPr bwMode="white">
          <a:xfrm>
            <a:off x="766391" y="503344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641C9E2B-7519-206B-F83A-75345B40EF3C}"/>
              </a:ext>
            </a:extLst>
          </p:cNvPr>
          <p:cNvSpPr/>
          <p:nvPr/>
        </p:nvSpPr>
        <p:spPr bwMode="white">
          <a:xfrm>
            <a:off x="652879" y="585369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2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1902" y="6186343"/>
            <a:ext cx="4595900" cy="414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11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000462" y="2843634"/>
            <a:ext cx="1209123" cy="3526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25950" y="3482251"/>
            <a:ext cx="771173" cy="333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71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81748" y="1632596"/>
            <a:ext cx="1161520" cy="352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96326" y="2270750"/>
            <a:ext cx="809256" cy="352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29483" y="3547058"/>
            <a:ext cx="1589950" cy="352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49516" y="4194737"/>
            <a:ext cx="799735" cy="3333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414244" y="4185212"/>
            <a:ext cx="799735" cy="352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53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942" y="1679918"/>
            <a:ext cx="1209123" cy="361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7586" y="2327343"/>
            <a:ext cx="409388" cy="352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20165" y="2327343"/>
            <a:ext cx="1580429" cy="352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68363" y="2955727"/>
            <a:ext cx="1580429" cy="352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399338" y="4231537"/>
            <a:ext cx="1266247" cy="342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07107" y="4878962"/>
            <a:ext cx="380826" cy="323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313983" y="4869441"/>
            <a:ext cx="1580429" cy="3427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55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04433" y="2947897"/>
            <a:ext cx="295140" cy="276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30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3384" y="2479766"/>
            <a:ext cx="295140" cy="285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04054EB4-ABAF-19D4-0CB4-2C23E99627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25"/>
          <a:stretch/>
        </p:blipFill>
        <p:spPr>
          <a:xfrm>
            <a:off x="767408" y="4336456"/>
            <a:ext cx="11159960" cy="12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66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3954" y="1861092"/>
            <a:ext cx="323702" cy="28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07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1946" y="2502261"/>
            <a:ext cx="285619" cy="286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2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184196" y="3945419"/>
            <a:ext cx="288077" cy="2460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2023-01-10T10:26:48Z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