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1" r:id="rId18"/>
    <p:sldId id="342" r:id="rId19"/>
    <p:sldId id="343" r:id="rId20"/>
    <p:sldId id="344" r:id="rId21"/>
    <p:sldId id="345" r:id="rId22"/>
    <p:sldId id="346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99" autoAdjust="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6A57451-6902-D527-8214-B2F6130E7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3140968"/>
            <a:ext cx="9227368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595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19317" y="2424549"/>
            <a:ext cx="333223" cy="2764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5196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38359" y="3063621"/>
            <a:ext cx="295140" cy="2765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142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40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35867" y="1100326"/>
            <a:ext cx="342743" cy="3911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592" y="332656"/>
            <a:ext cx="7748528" cy="6453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92344" y="2996952"/>
            <a:ext cx="514616" cy="5834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960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03" r="1453"/>
          <a:stretch/>
        </p:blipFill>
        <p:spPr>
          <a:xfrm>
            <a:off x="720000" y="908720"/>
            <a:ext cx="11352664" cy="1723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2019712"/>
            <a:ext cx="7254743" cy="4689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 descr="15.png">
            <a:extLst>
              <a:ext uri="{FF2B5EF4-FFF2-40B4-BE49-F238E27FC236}">
                <a16:creationId xmlns:a16="http://schemas.microsoft.com/office/drawing/2014/main" id="{56940652-B169-42BB-6267-5733447BCA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6196" r="3327"/>
          <a:stretch/>
        </p:blipFill>
        <p:spPr>
          <a:xfrm>
            <a:off x="767408" y="838035"/>
            <a:ext cx="11136640" cy="3270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4411051"/>
            <a:ext cx="11520000" cy="244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59496" y="1628800"/>
            <a:ext cx="10153128" cy="7920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4A3349EA-9F71-1C64-8B1B-F555961292ED}"/>
              </a:ext>
            </a:extLst>
          </p:cNvPr>
          <p:cNvSpPr/>
          <p:nvPr/>
        </p:nvSpPr>
        <p:spPr bwMode="white">
          <a:xfrm>
            <a:off x="506837" y="2723336"/>
            <a:ext cx="11089232" cy="696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2522C03F-551A-4B32-D009-0BEFB80010EA}"/>
              </a:ext>
            </a:extLst>
          </p:cNvPr>
          <p:cNvSpPr/>
          <p:nvPr/>
        </p:nvSpPr>
        <p:spPr bwMode="white">
          <a:xfrm>
            <a:off x="434829" y="3443416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C223CC42-46B6-E41C-D08C-E280C8100915}"/>
              </a:ext>
            </a:extLst>
          </p:cNvPr>
          <p:cNvSpPr/>
          <p:nvPr/>
        </p:nvSpPr>
        <p:spPr bwMode="white">
          <a:xfrm>
            <a:off x="412345" y="4312746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FC927BC6-915B-1A3E-A448-5A98CC163239}"/>
              </a:ext>
            </a:extLst>
          </p:cNvPr>
          <p:cNvSpPr/>
          <p:nvPr/>
        </p:nvSpPr>
        <p:spPr bwMode="white">
          <a:xfrm>
            <a:off x="603445" y="5243616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FD3F87D3-8D93-CBE4-B22D-B44F613BF124}"/>
              </a:ext>
            </a:extLst>
          </p:cNvPr>
          <p:cNvSpPr/>
          <p:nvPr/>
        </p:nvSpPr>
        <p:spPr bwMode="white">
          <a:xfrm>
            <a:off x="647806" y="5944725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5717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26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5272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682689" y="2958590"/>
            <a:ext cx="2389685" cy="3527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350127" y="4341061"/>
            <a:ext cx="799735" cy="3336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425301" y="5694929"/>
            <a:ext cx="1932694" cy="3527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05" r="2078"/>
          <a:stretch/>
        </p:blipFill>
        <p:spPr>
          <a:xfrm>
            <a:off x="720000" y="980728"/>
            <a:ext cx="11280656" cy="528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EA6E97A5-7DC0-9490-FD94-2EC677F7F297}"/>
              </a:ext>
            </a:extLst>
          </p:cNvPr>
          <p:cNvSpPr/>
          <p:nvPr/>
        </p:nvSpPr>
        <p:spPr bwMode="white">
          <a:xfrm>
            <a:off x="720000" y="3080576"/>
            <a:ext cx="11089232" cy="696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308FEEEF-FAF9-6EF6-A706-6348AA6DF5A0}"/>
              </a:ext>
            </a:extLst>
          </p:cNvPr>
          <p:cNvSpPr/>
          <p:nvPr/>
        </p:nvSpPr>
        <p:spPr bwMode="white">
          <a:xfrm>
            <a:off x="647992" y="3800656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4B8D90C7-E69C-E583-2C79-8E0C05431F53}"/>
              </a:ext>
            </a:extLst>
          </p:cNvPr>
          <p:cNvSpPr/>
          <p:nvPr/>
        </p:nvSpPr>
        <p:spPr bwMode="white">
          <a:xfrm>
            <a:off x="625508" y="4669986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CF209B78-8B66-01AE-EF79-D53D9BE7EE4A}"/>
              </a:ext>
            </a:extLst>
          </p:cNvPr>
          <p:cNvSpPr/>
          <p:nvPr/>
        </p:nvSpPr>
        <p:spPr bwMode="white">
          <a:xfrm>
            <a:off x="816608" y="5600856"/>
            <a:ext cx="11089232" cy="797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922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40" r="2703"/>
          <a:stretch/>
        </p:blipFill>
        <p:spPr>
          <a:xfrm>
            <a:off x="720000" y="908720"/>
            <a:ext cx="11208648" cy="3623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2978486"/>
            <a:ext cx="9768198" cy="6665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BF69D022-AD7C-2B1B-B82F-980ED8B8CEEA}"/>
              </a:ext>
            </a:extLst>
          </p:cNvPr>
          <p:cNvSpPr/>
          <p:nvPr/>
        </p:nvSpPr>
        <p:spPr bwMode="white">
          <a:xfrm>
            <a:off x="1271464" y="3852755"/>
            <a:ext cx="9768198" cy="6665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444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48805" y="1786646"/>
            <a:ext cx="1580429" cy="3435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654788" y="2483261"/>
            <a:ext cx="780694" cy="3339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606524" y="2473718"/>
            <a:ext cx="780694" cy="3530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862921" y="3160791"/>
            <a:ext cx="790214" cy="3435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282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698234" y="1766198"/>
            <a:ext cx="790214" cy="3429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649970" y="1766198"/>
            <a:ext cx="790214" cy="3429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001904" y="2452181"/>
            <a:ext cx="1199603" cy="3334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65937" y="3138164"/>
            <a:ext cx="1161520" cy="3334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334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859855" y="3611125"/>
            <a:ext cx="319150" cy="2647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36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306975" y="1119213"/>
            <a:ext cx="285619" cy="2954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929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66921" y="1719423"/>
            <a:ext cx="276099" cy="2956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5243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47879" y="3034625"/>
            <a:ext cx="285619" cy="2764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466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176441" y="2956354"/>
            <a:ext cx="266578" cy="2857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2023-01-10T08:54:57Z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