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40" r:id="rId17"/>
    <p:sldId id="341" r:id="rId18"/>
    <p:sldId id="342" r:id="rId19"/>
    <p:sldId id="343" r:id="rId20"/>
    <p:sldId id="345" r:id="rId21"/>
    <p:sldId id="346" r:id="rId22"/>
    <p:sldId id="347" r:id="rId23"/>
    <p:sldId id="348" r:id="rId24"/>
    <p:sldId id="349" r:id="rId25"/>
    <p:sldId id="350" r:id="rId26"/>
    <p:sldId id="352" r:id="rId27"/>
    <p:sldId id="353" r:id="rId28"/>
    <p:sldId id="354" r:id="rId29"/>
    <p:sldId id="355" r:id="rId30"/>
    <p:sldId id="357" r:id="rId31"/>
    <p:sldId id="358" r:id="rId32"/>
    <p:sldId id="359" r:id="rId33"/>
    <p:sldId id="360" r:id="rId34"/>
    <p:sldId id="361" r:id="rId35"/>
    <p:sldId id="362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66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F23F6-8689-4A8F-91DD-C61D04218F02}" type="datetimeFigureOut">
              <a:rPr lang="zh-CN" altLang="en-US" smtClean="0"/>
              <a:t>2023-01-10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C54DB-57B3-40BC-829C-E0CCF3216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46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8C54DB-57B3-40BC-829C-E0CCF321647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686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ECD580-338C-B8AB-35BE-6EECD120B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889000"/>
            <a:ext cx="6710562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6" r="2078"/>
          <a:stretch/>
        </p:blipFill>
        <p:spPr>
          <a:xfrm>
            <a:off x="720000" y="908720"/>
            <a:ext cx="11280656" cy="525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52736"/>
            <a:ext cx="10396561" cy="6480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F15D327-80D7-1D13-D177-F7D8B733B2B3}"/>
              </a:ext>
            </a:extLst>
          </p:cNvPr>
          <p:cNvSpPr/>
          <p:nvPr/>
        </p:nvSpPr>
        <p:spPr bwMode="white">
          <a:xfrm>
            <a:off x="681917" y="1988840"/>
            <a:ext cx="10526651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46684AE6-295C-FAC7-4C2E-9D41D0903494}"/>
              </a:ext>
            </a:extLst>
          </p:cNvPr>
          <p:cNvSpPr/>
          <p:nvPr/>
        </p:nvSpPr>
        <p:spPr bwMode="white">
          <a:xfrm>
            <a:off x="681916" y="2780928"/>
            <a:ext cx="6134164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D8D9435C-F7A3-AA39-1DCE-39201336C974}"/>
              </a:ext>
            </a:extLst>
          </p:cNvPr>
          <p:cNvSpPr/>
          <p:nvPr/>
        </p:nvSpPr>
        <p:spPr bwMode="white">
          <a:xfrm>
            <a:off x="551384" y="3710416"/>
            <a:ext cx="10657184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40416451-5FFE-23AD-C8F9-33D999608ED4}"/>
              </a:ext>
            </a:extLst>
          </p:cNvPr>
          <p:cNvSpPr/>
          <p:nvPr/>
        </p:nvSpPr>
        <p:spPr bwMode="white">
          <a:xfrm>
            <a:off x="541512" y="4714058"/>
            <a:ext cx="10667056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487A1442-52F1-46F4-0C79-5A308B28A54C}"/>
              </a:ext>
            </a:extLst>
          </p:cNvPr>
          <p:cNvSpPr/>
          <p:nvPr/>
        </p:nvSpPr>
        <p:spPr bwMode="white">
          <a:xfrm>
            <a:off x="656967" y="5531618"/>
            <a:ext cx="6375137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7" r="2078" b="-1"/>
          <a:stretch/>
        </p:blipFill>
        <p:spPr>
          <a:xfrm>
            <a:off x="720000" y="908720"/>
            <a:ext cx="11280656" cy="4658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23820"/>
            <a:ext cx="10425123" cy="604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DB5B902-A1A0-379D-C753-03C455B1E9C9}"/>
              </a:ext>
            </a:extLst>
          </p:cNvPr>
          <p:cNvSpPr/>
          <p:nvPr/>
        </p:nvSpPr>
        <p:spPr bwMode="white">
          <a:xfrm>
            <a:off x="681917" y="1771634"/>
            <a:ext cx="10526651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417400F-3F2C-2A4A-247A-93576604D4C2}"/>
              </a:ext>
            </a:extLst>
          </p:cNvPr>
          <p:cNvSpPr/>
          <p:nvPr/>
        </p:nvSpPr>
        <p:spPr bwMode="white">
          <a:xfrm>
            <a:off x="551384" y="2780928"/>
            <a:ext cx="10801200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6347443-9A58-3A4B-58FD-49DD02299ED0}"/>
              </a:ext>
            </a:extLst>
          </p:cNvPr>
          <p:cNvSpPr/>
          <p:nvPr/>
        </p:nvSpPr>
        <p:spPr bwMode="white">
          <a:xfrm>
            <a:off x="533457" y="3645024"/>
            <a:ext cx="2250176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3200" y="764704"/>
            <a:ext cx="898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836712"/>
            <a:ext cx="8668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5127" y="1732234"/>
            <a:ext cx="265072" cy="300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271080"/>
            <a:ext cx="7063047" cy="6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04312" y="2780928"/>
            <a:ext cx="518469" cy="463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797192"/>
            <a:ext cx="9000000" cy="27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3068961"/>
            <a:ext cx="576064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4.png">
            <a:extLst>
              <a:ext uri="{FF2B5EF4-FFF2-40B4-BE49-F238E27FC236}">
                <a16:creationId xmlns:a16="http://schemas.microsoft.com/office/drawing/2014/main" id="{28F92772-92E3-0E0D-1C1B-7BA660EDD4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3717032"/>
            <a:ext cx="9000000" cy="294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764704"/>
            <a:ext cx="8611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11675" y="1697411"/>
            <a:ext cx="277566" cy="306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2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11565" y="6058084"/>
            <a:ext cx="384048" cy="351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476672"/>
            <a:ext cx="7704856" cy="6274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48328" y="2492896"/>
            <a:ext cx="453515" cy="458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7628" y="529125"/>
            <a:ext cx="6876764" cy="624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1988840"/>
            <a:ext cx="8280000" cy="473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6360" y="3446906"/>
            <a:ext cx="576064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9.png">
            <a:extLst>
              <a:ext uri="{FF2B5EF4-FFF2-40B4-BE49-F238E27FC236}">
                <a16:creationId xmlns:a16="http://schemas.microsoft.com/office/drawing/2014/main" id="{61031E8D-3745-3220-D88C-FE89C466F6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422570"/>
            <a:ext cx="8280000" cy="138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80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9450" y="1270783"/>
            <a:ext cx="437950" cy="390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8680"/>
            <a:ext cx="9048408" cy="611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0" r="2078"/>
          <a:stretch/>
        </p:blipFill>
        <p:spPr>
          <a:xfrm>
            <a:off x="720000" y="908720"/>
            <a:ext cx="11280656" cy="484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539823"/>
            <a:ext cx="9624472" cy="612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8824" y="2348880"/>
            <a:ext cx="8779624" cy="504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ADE5893-EF44-F7BC-C16B-5977B469228C}"/>
              </a:ext>
            </a:extLst>
          </p:cNvPr>
          <p:cNvSpPr/>
          <p:nvPr/>
        </p:nvSpPr>
        <p:spPr bwMode="white">
          <a:xfrm>
            <a:off x="839416" y="2924944"/>
            <a:ext cx="11089232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97F8281-11B7-416E-BF84-FEB107303DBF}"/>
              </a:ext>
            </a:extLst>
          </p:cNvPr>
          <p:cNvSpPr/>
          <p:nvPr/>
        </p:nvSpPr>
        <p:spPr bwMode="white">
          <a:xfrm>
            <a:off x="767408" y="3652056"/>
            <a:ext cx="11089232" cy="741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CBB0571A-1F71-2CC5-8E3D-945865FC924F}"/>
              </a:ext>
            </a:extLst>
          </p:cNvPr>
          <p:cNvSpPr/>
          <p:nvPr/>
        </p:nvSpPr>
        <p:spPr bwMode="white">
          <a:xfrm>
            <a:off x="744924" y="4521386"/>
            <a:ext cx="11089232" cy="741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44E16691-1E15-C25B-EB86-8A13AD5C4552}"/>
              </a:ext>
            </a:extLst>
          </p:cNvPr>
          <p:cNvSpPr/>
          <p:nvPr/>
        </p:nvSpPr>
        <p:spPr bwMode="white">
          <a:xfrm>
            <a:off x="936024" y="5452256"/>
            <a:ext cx="11089232" cy="741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EAF908BF-AF8E-17B0-1F57-B4AF39FD4171}"/>
              </a:ext>
            </a:extLst>
          </p:cNvPr>
          <p:cNvSpPr/>
          <p:nvPr/>
        </p:nvSpPr>
        <p:spPr bwMode="white">
          <a:xfrm>
            <a:off x="551384" y="6116487"/>
            <a:ext cx="11089232" cy="741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26.png">
            <a:extLst>
              <a:ext uri="{FF2B5EF4-FFF2-40B4-BE49-F238E27FC236}">
                <a16:creationId xmlns:a16="http://schemas.microsoft.com/office/drawing/2014/main" id="{B5D964BA-0424-06E6-2D81-F49A397490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19" b="21685"/>
          <a:stretch/>
        </p:blipFill>
        <p:spPr>
          <a:xfrm>
            <a:off x="701412" y="3804843"/>
            <a:ext cx="10872665" cy="2288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25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71" r="2703"/>
          <a:stretch/>
        </p:blipFill>
        <p:spPr>
          <a:xfrm>
            <a:off x="720000" y="980728"/>
            <a:ext cx="11208648" cy="263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71873"/>
            <a:ext cx="9853884" cy="644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26C5CAC-B1E8-FC81-B7CD-0D316F569919}"/>
              </a:ext>
            </a:extLst>
          </p:cNvPr>
          <p:cNvSpPr/>
          <p:nvPr/>
        </p:nvSpPr>
        <p:spPr bwMode="white">
          <a:xfrm>
            <a:off x="617923" y="2112242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BB85DFC8-F230-5E62-E47F-5A98E1C96EA7}"/>
              </a:ext>
            </a:extLst>
          </p:cNvPr>
          <p:cNvSpPr/>
          <p:nvPr/>
        </p:nvSpPr>
        <p:spPr bwMode="white">
          <a:xfrm>
            <a:off x="545915" y="283232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EA656278-5CC6-27B2-8AD6-ADA4E4B0F302}"/>
              </a:ext>
            </a:extLst>
          </p:cNvPr>
          <p:cNvSpPr/>
          <p:nvPr/>
        </p:nvSpPr>
        <p:spPr bwMode="white">
          <a:xfrm>
            <a:off x="523431" y="370165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F0F2C144-C949-3CCF-BADC-5EE6D984273D}"/>
              </a:ext>
            </a:extLst>
          </p:cNvPr>
          <p:cNvSpPr/>
          <p:nvPr/>
        </p:nvSpPr>
        <p:spPr bwMode="white">
          <a:xfrm>
            <a:off x="714531" y="463252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41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66FA7017-AFB7-8E60-3573-7DC1E5B8B467}"/>
              </a:ext>
            </a:extLst>
          </p:cNvPr>
          <p:cNvSpPr/>
          <p:nvPr/>
        </p:nvSpPr>
        <p:spPr bwMode="white">
          <a:xfrm>
            <a:off x="551384" y="2492896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AE7C29D1-6A57-AA85-0C78-DC912B3C40E5}"/>
              </a:ext>
            </a:extLst>
          </p:cNvPr>
          <p:cNvSpPr/>
          <p:nvPr/>
        </p:nvSpPr>
        <p:spPr bwMode="white">
          <a:xfrm>
            <a:off x="479376" y="321297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4AA59B5A-644E-D99C-07A3-4145C6B64475}"/>
              </a:ext>
            </a:extLst>
          </p:cNvPr>
          <p:cNvSpPr/>
          <p:nvPr/>
        </p:nvSpPr>
        <p:spPr bwMode="white">
          <a:xfrm>
            <a:off x="456892" y="408230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BDA1FD68-DCD4-A1EA-F61B-9EB712D7855E}"/>
              </a:ext>
            </a:extLst>
          </p:cNvPr>
          <p:cNvSpPr/>
          <p:nvPr/>
        </p:nvSpPr>
        <p:spPr bwMode="white">
          <a:xfrm>
            <a:off x="647992" y="501317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2">
            <a:extLst>
              <a:ext uri="{FF2B5EF4-FFF2-40B4-BE49-F238E27FC236}">
                <a16:creationId xmlns:a16="http://schemas.microsoft.com/office/drawing/2014/main" id="{EF5E7F10-72F0-5F17-FDD2-AC12B9A960E1}"/>
              </a:ext>
            </a:extLst>
          </p:cNvPr>
          <p:cNvSpPr/>
          <p:nvPr/>
        </p:nvSpPr>
        <p:spPr bwMode="white">
          <a:xfrm>
            <a:off x="720000" y="5910927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19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78846" y="3119016"/>
            <a:ext cx="3576953" cy="453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57812" y="3137901"/>
            <a:ext cx="5757102" cy="424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88284" y="4091606"/>
            <a:ext cx="5823167" cy="462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69408" y="5045311"/>
            <a:ext cx="2689793" cy="462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495149" y="5064196"/>
            <a:ext cx="6719765" cy="453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97722" y="6027344"/>
            <a:ext cx="4124350" cy="4438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19" r="2703"/>
          <a:stretch/>
        </p:blipFill>
        <p:spPr>
          <a:xfrm>
            <a:off x="720000" y="980728"/>
            <a:ext cx="11208648" cy="490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214557"/>
            <a:ext cx="2760991" cy="4766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80925" y="1233621"/>
            <a:ext cx="5731438" cy="467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469487" y="1233621"/>
            <a:ext cx="990148" cy="4384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917" y="2215423"/>
            <a:ext cx="5207801" cy="448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1917" y="3168628"/>
            <a:ext cx="9777719" cy="4766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1917" y="4169493"/>
            <a:ext cx="2760991" cy="4384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297008"/>
            <a:ext cx="6984776" cy="656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03558" y="6354585"/>
            <a:ext cx="5444770" cy="447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698473"/>
            <a:ext cx="10080000" cy="1643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.png">
            <a:extLst>
              <a:ext uri="{FF2B5EF4-FFF2-40B4-BE49-F238E27FC236}">
                <a16:creationId xmlns:a16="http://schemas.microsoft.com/office/drawing/2014/main" id="{6CACC136-313A-9E7D-9E67-0CA1E814AB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t="235" r="-310" b="61780"/>
          <a:stretch/>
        </p:blipFill>
        <p:spPr>
          <a:xfrm>
            <a:off x="767408" y="2564904"/>
            <a:ext cx="10080000" cy="4082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8" r="5828"/>
          <a:stretch/>
        </p:blipFill>
        <p:spPr>
          <a:xfrm>
            <a:off x="1055440" y="1844824"/>
            <a:ext cx="10848608" cy="490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1.png">
            <a:extLst>
              <a:ext uri="{FF2B5EF4-FFF2-40B4-BE49-F238E27FC236}">
                <a16:creationId xmlns:a16="http://schemas.microsoft.com/office/drawing/2014/main" id="{37F99FB6-786F-D946-EB59-9A84B383CA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0" r="3953"/>
          <a:stretch/>
        </p:blipFill>
        <p:spPr>
          <a:xfrm>
            <a:off x="983432" y="476672"/>
            <a:ext cx="9289032" cy="158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2" r="2703"/>
          <a:stretch/>
        </p:blipFill>
        <p:spPr>
          <a:xfrm>
            <a:off x="839416" y="908720"/>
            <a:ext cx="11208648" cy="571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1" r="6865"/>
          <a:stretch/>
        </p:blipFill>
        <p:spPr>
          <a:xfrm>
            <a:off x="983432" y="1044560"/>
            <a:ext cx="10729192" cy="4768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836712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62936"/>
            <a:ext cx="9768488" cy="599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6843" y="2204865"/>
            <a:ext cx="8597589" cy="792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94890835-EDF4-D3D2-E249-861575BBD2E2}"/>
              </a:ext>
            </a:extLst>
          </p:cNvPr>
          <p:cNvSpPr/>
          <p:nvPr/>
        </p:nvSpPr>
        <p:spPr bwMode="white">
          <a:xfrm>
            <a:off x="701606" y="2924944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3D5CCF4-4F1F-98EE-067B-CDFA27EAD465}"/>
              </a:ext>
            </a:extLst>
          </p:cNvPr>
          <p:cNvSpPr/>
          <p:nvPr/>
        </p:nvSpPr>
        <p:spPr bwMode="white">
          <a:xfrm>
            <a:off x="591678" y="3727785"/>
            <a:ext cx="11089232" cy="624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0C614BE0-120E-2220-14A1-C2C3206DAFCE}"/>
              </a:ext>
            </a:extLst>
          </p:cNvPr>
          <p:cNvSpPr/>
          <p:nvPr/>
        </p:nvSpPr>
        <p:spPr bwMode="white">
          <a:xfrm>
            <a:off x="519670" y="4458249"/>
            <a:ext cx="11089232" cy="714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2B31E451-DB40-4D55-AE5A-9DBC9A126905}"/>
              </a:ext>
            </a:extLst>
          </p:cNvPr>
          <p:cNvSpPr/>
          <p:nvPr/>
        </p:nvSpPr>
        <p:spPr bwMode="white">
          <a:xfrm>
            <a:off x="497186" y="5327579"/>
            <a:ext cx="11089232" cy="714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1F3CD5F9-61C9-35B2-6CAE-4103D3394F9C}"/>
              </a:ext>
            </a:extLst>
          </p:cNvPr>
          <p:cNvSpPr/>
          <p:nvPr/>
        </p:nvSpPr>
        <p:spPr bwMode="white">
          <a:xfrm>
            <a:off x="701606" y="6143070"/>
            <a:ext cx="11089232" cy="714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4" r="4578"/>
          <a:stretch/>
        </p:blipFill>
        <p:spPr>
          <a:xfrm>
            <a:off x="720000" y="908720"/>
            <a:ext cx="10992624" cy="530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3CF4CA24-F6A6-8E69-059D-A9AC437C3B56}"/>
              </a:ext>
            </a:extLst>
          </p:cNvPr>
          <p:cNvSpPr/>
          <p:nvPr/>
        </p:nvSpPr>
        <p:spPr bwMode="white">
          <a:xfrm>
            <a:off x="551384" y="1124744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61FD5C45-09CE-972D-CA91-AE8E2F33DCE1}"/>
              </a:ext>
            </a:extLst>
          </p:cNvPr>
          <p:cNvSpPr/>
          <p:nvPr/>
        </p:nvSpPr>
        <p:spPr bwMode="white">
          <a:xfrm>
            <a:off x="479376" y="1844824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AE3695C7-5C08-9250-A346-40D6B94641EB}"/>
              </a:ext>
            </a:extLst>
          </p:cNvPr>
          <p:cNvSpPr/>
          <p:nvPr/>
        </p:nvSpPr>
        <p:spPr bwMode="white">
          <a:xfrm>
            <a:off x="456892" y="2714154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EABD2A76-2C77-8068-19AA-7F7731BCAB44}"/>
              </a:ext>
            </a:extLst>
          </p:cNvPr>
          <p:cNvSpPr/>
          <p:nvPr/>
        </p:nvSpPr>
        <p:spPr bwMode="white">
          <a:xfrm>
            <a:off x="647992" y="3645024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88AF79B5-9D93-A0A9-F54A-F980F17C07F0}"/>
              </a:ext>
            </a:extLst>
          </p:cNvPr>
          <p:cNvSpPr/>
          <p:nvPr/>
        </p:nvSpPr>
        <p:spPr bwMode="white">
          <a:xfrm>
            <a:off x="263352" y="4616123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245" r="916" b="1274"/>
          <a:stretch/>
        </p:blipFill>
        <p:spPr>
          <a:xfrm>
            <a:off x="983432" y="582735"/>
            <a:ext cx="9433048" cy="615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8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19339" y="4574352"/>
            <a:ext cx="5429283" cy="361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8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7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42833"/>
            <a:ext cx="10406082" cy="5859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275FB35-B9C2-3474-A2AD-0435834C96A7}"/>
              </a:ext>
            </a:extLst>
          </p:cNvPr>
          <p:cNvSpPr/>
          <p:nvPr/>
        </p:nvSpPr>
        <p:spPr bwMode="white">
          <a:xfrm>
            <a:off x="681917" y="1771634"/>
            <a:ext cx="5198059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B1EF2B54-BA90-1E17-5B2A-1F8094CC304F}"/>
              </a:ext>
            </a:extLst>
          </p:cNvPr>
          <p:cNvSpPr/>
          <p:nvPr/>
        </p:nvSpPr>
        <p:spPr bwMode="white">
          <a:xfrm>
            <a:off x="681916" y="2647098"/>
            <a:ext cx="10670668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FF7E9F0E-F9D0-80F2-36EA-980CD15839C7}"/>
              </a:ext>
            </a:extLst>
          </p:cNvPr>
          <p:cNvSpPr/>
          <p:nvPr/>
        </p:nvSpPr>
        <p:spPr bwMode="white">
          <a:xfrm>
            <a:off x="551384" y="3521097"/>
            <a:ext cx="10920616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3F44AFE9-EB5A-42BD-8BD3-915780E7E4CF}"/>
              </a:ext>
            </a:extLst>
          </p:cNvPr>
          <p:cNvSpPr/>
          <p:nvPr/>
        </p:nvSpPr>
        <p:spPr bwMode="white">
          <a:xfrm>
            <a:off x="551384" y="4430228"/>
            <a:ext cx="7848872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14AE0237-37C7-C789-C532-82E672E28F9C}"/>
              </a:ext>
            </a:extLst>
          </p:cNvPr>
          <p:cNvSpPr/>
          <p:nvPr/>
        </p:nvSpPr>
        <p:spPr bwMode="white">
          <a:xfrm>
            <a:off x="551384" y="5375367"/>
            <a:ext cx="7488832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98152" y="3993414"/>
            <a:ext cx="10310876" cy="456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98152" y="4916918"/>
            <a:ext cx="980628" cy="409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88301" y="4897877"/>
            <a:ext cx="5141157" cy="447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414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98152" y="3863947"/>
            <a:ext cx="10339438" cy="645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7E6496B-FBE4-8319-50F7-A23C1ABD6407}"/>
              </a:ext>
            </a:extLst>
          </p:cNvPr>
          <p:cNvSpPr/>
          <p:nvPr/>
        </p:nvSpPr>
        <p:spPr bwMode="white">
          <a:xfrm>
            <a:off x="933515" y="4642050"/>
            <a:ext cx="10923125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76B0ACA-E4FB-5E08-4BA2-753F5FA8AE73}"/>
              </a:ext>
            </a:extLst>
          </p:cNvPr>
          <p:cNvSpPr/>
          <p:nvPr/>
        </p:nvSpPr>
        <p:spPr bwMode="white">
          <a:xfrm>
            <a:off x="1199456" y="5556004"/>
            <a:ext cx="5688632" cy="731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</Words>
  <Application>Microsoft Office PowerPoint</Application>
  <PresentationFormat>宽屏</PresentationFormat>
  <Paragraphs>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2023-01-10T09:07:17Z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