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2" r:id="rId17"/>
    <p:sldId id="343" r:id="rId18"/>
    <p:sldId id="344" r:id="rId19"/>
    <p:sldId id="345" r:id="rId20"/>
    <p:sldId id="346" r:id="rId21"/>
    <p:sldId id="348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76" autoAdjust="0"/>
    <p:restoredTop sz="94660"/>
  </p:normalViewPr>
  <p:slideViewPr>
    <p:cSldViewPr showGuides="1">
      <p:cViewPr varScale="1">
        <p:scale>
          <a:sx n="77" d="100"/>
          <a:sy n="77" d="100"/>
        </p:scale>
        <p:origin x="48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A69E46-0DCC-4F25-ADF5-AE736B2C1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069000"/>
            <a:ext cx="7398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35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7788" y="1175298"/>
            <a:ext cx="314795" cy="381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33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8268" y="2442610"/>
            <a:ext cx="276099" cy="2858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59" y="620688"/>
            <a:ext cx="7755423" cy="612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60296" y="548680"/>
            <a:ext cx="578394" cy="536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08720"/>
            <a:ext cx="9043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47902" y="2846174"/>
            <a:ext cx="298942" cy="3067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5075" y="548680"/>
            <a:ext cx="7978550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311780" y="2636912"/>
            <a:ext cx="484706" cy="457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992" y="44624"/>
            <a:ext cx="6984776" cy="512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98024" y="116632"/>
            <a:ext cx="313265" cy="585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6.png">
            <a:extLst>
              <a:ext uri="{FF2B5EF4-FFF2-40B4-BE49-F238E27FC236}">
                <a16:creationId xmlns:a16="http://schemas.microsoft.com/office/drawing/2014/main" id="{CEC93684-9637-DB31-FA23-B828B77F8F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8770" y="5184170"/>
            <a:ext cx="6912768" cy="167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73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73941" y="5953664"/>
            <a:ext cx="386743" cy="344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8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476672"/>
            <a:ext cx="7560840" cy="627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6321" y="1268760"/>
            <a:ext cx="504056" cy="670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1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21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848793" y="2890210"/>
            <a:ext cx="1580429" cy="352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90809" y="2890210"/>
            <a:ext cx="1570909" cy="342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48661" y="3566584"/>
            <a:ext cx="1180561" cy="342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932826" y="3566584"/>
            <a:ext cx="1180561" cy="342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1.png">
            <a:extLst>
              <a:ext uri="{FF2B5EF4-FFF2-40B4-BE49-F238E27FC236}">
                <a16:creationId xmlns:a16="http://schemas.microsoft.com/office/drawing/2014/main" id="{F35D5208-16E7-DFAC-368F-F7F96769E5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489"/>
          <a:stretch/>
        </p:blipFill>
        <p:spPr>
          <a:xfrm>
            <a:off x="767408" y="4119116"/>
            <a:ext cx="11233248" cy="264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E9C2DDC4-E0CA-3097-83C7-5A5FEECE8CB3}"/>
              </a:ext>
            </a:extLst>
          </p:cNvPr>
          <p:cNvSpPr/>
          <p:nvPr/>
        </p:nvSpPr>
        <p:spPr bwMode="white">
          <a:xfrm>
            <a:off x="5137391" y="4242990"/>
            <a:ext cx="790214" cy="343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3">
            <a:extLst>
              <a:ext uri="{FF2B5EF4-FFF2-40B4-BE49-F238E27FC236}">
                <a16:creationId xmlns:a16="http://schemas.microsoft.com/office/drawing/2014/main" id="{DDEC0D1A-55BE-8137-572D-DCCE0780DFA6}"/>
              </a:ext>
            </a:extLst>
          </p:cNvPr>
          <p:cNvSpPr/>
          <p:nvPr/>
        </p:nvSpPr>
        <p:spPr bwMode="white">
          <a:xfrm>
            <a:off x="7184333" y="4242990"/>
            <a:ext cx="1209123" cy="343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4">
            <a:extLst>
              <a:ext uri="{FF2B5EF4-FFF2-40B4-BE49-F238E27FC236}">
                <a16:creationId xmlns:a16="http://schemas.microsoft.com/office/drawing/2014/main" id="{AEA51A30-6922-AFC1-D9AF-70C27B0D5E85}"/>
              </a:ext>
            </a:extLst>
          </p:cNvPr>
          <p:cNvSpPr/>
          <p:nvPr/>
        </p:nvSpPr>
        <p:spPr bwMode="white">
          <a:xfrm>
            <a:off x="8669556" y="5586556"/>
            <a:ext cx="1608991" cy="352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5">
            <a:extLst>
              <a:ext uri="{FF2B5EF4-FFF2-40B4-BE49-F238E27FC236}">
                <a16:creationId xmlns:a16="http://schemas.microsoft.com/office/drawing/2014/main" id="{38FD55A0-518C-13E9-E30F-446A17FD619E}"/>
              </a:ext>
            </a:extLst>
          </p:cNvPr>
          <p:cNvSpPr/>
          <p:nvPr/>
        </p:nvSpPr>
        <p:spPr bwMode="white">
          <a:xfrm>
            <a:off x="5442052" y="6263103"/>
            <a:ext cx="1570909" cy="352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4" r="2078"/>
          <a:stretch/>
        </p:blipFill>
        <p:spPr>
          <a:xfrm>
            <a:off x="664974" y="461829"/>
            <a:ext cx="11280656" cy="4078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2.png">
            <a:extLst>
              <a:ext uri="{FF2B5EF4-FFF2-40B4-BE49-F238E27FC236}">
                <a16:creationId xmlns:a16="http://schemas.microsoft.com/office/drawing/2014/main" id="{762A67D5-F303-DAA8-B887-4DECA9DE92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6" r="1453" b="-1"/>
          <a:stretch/>
        </p:blipFill>
        <p:spPr>
          <a:xfrm>
            <a:off x="695400" y="4854317"/>
            <a:ext cx="11352664" cy="1994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94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3233" y="3038388"/>
            <a:ext cx="9258744" cy="418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92319" y="3966540"/>
            <a:ext cx="1626413" cy="418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92319" y="4894691"/>
            <a:ext cx="7886741" cy="418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93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2948" y="3571420"/>
            <a:ext cx="7987254" cy="3850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84936" y="4389693"/>
            <a:ext cx="8171513" cy="3930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16982" y="5215988"/>
            <a:ext cx="1826573" cy="377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84936" y="6010194"/>
            <a:ext cx="5952387" cy="3930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2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837" y="1068938"/>
            <a:ext cx="4615364" cy="386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59486" y="1085027"/>
            <a:ext cx="3562032" cy="386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7837" y="1905586"/>
            <a:ext cx="8233682" cy="386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837" y="2718100"/>
            <a:ext cx="2315723" cy="37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7837" y="3522569"/>
            <a:ext cx="8209560" cy="394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7837" y="4351173"/>
            <a:ext cx="7855769" cy="386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281089"/>
            <a:ext cx="8064896" cy="638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3" r="2078" b="-1"/>
          <a:stretch/>
        </p:blipFill>
        <p:spPr>
          <a:xfrm>
            <a:off x="720000" y="908720"/>
            <a:ext cx="11280656" cy="2971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" r="2078"/>
          <a:stretch/>
        </p:blipFill>
        <p:spPr>
          <a:xfrm>
            <a:off x="720000" y="908720"/>
            <a:ext cx="11280656" cy="460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3090552"/>
            <a:ext cx="9768198" cy="457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67338" y="4042967"/>
            <a:ext cx="9739636" cy="457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38776" y="4995381"/>
            <a:ext cx="3684495" cy="447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80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12445" y="3205867"/>
            <a:ext cx="9583923" cy="438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1767" y="4139416"/>
            <a:ext cx="9574600" cy="44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03122" y="5072965"/>
            <a:ext cx="4353786" cy="429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931491" y="5072965"/>
            <a:ext cx="5164876" cy="44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21767" y="6006515"/>
            <a:ext cx="3607955" cy="448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81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28228" y="1933632"/>
            <a:ext cx="8565401" cy="408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53225" y="2775542"/>
            <a:ext cx="8515408" cy="400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36560" y="3600781"/>
            <a:ext cx="8557069" cy="4167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44892" y="4434356"/>
            <a:ext cx="6115763" cy="400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785622" y="4442691"/>
            <a:ext cx="2199675" cy="375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36560" y="5284602"/>
            <a:ext cx="2807918" cy="400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352796" y="5276266"/>
            <a:ext cx="5640833" cy="408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436560" y="6109840"/>
            <a:ext cx="7298921" cy="408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" r="2703"/>
          <a:stretch/>
        </p:blipFill>
        <p:spPr>
          <a:xfrm>
            <a:off x="720000" y="908720"/>
            <a:ext cx="11208648" cy="563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3099459"/>
            <a:ext cx="9796760" cy="4665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4061128"/>
            <a:ext cx="2208793" cy="437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52231" y="4061128"/>
            <a:ext cx="7264264" cy="457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38776" y="5013275"/>
            <a:ext cx="2208793" cy="4379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04628" y="5013275"/>
            <a:ext cx="7321388" cy="457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19735" y="5965422"/>
            <a:ext cx="3208462" cy="447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37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18706" y="1756095"/>
            <a:ext cx="1218644" cy="342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81748" y="2422570"/>
            <a:ext cx="1561388" cy="361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23698" y="3117608"/>
            <a:ext cx="780694" cy="323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23698" y="3774561"/>
            <a:ext cx="780694" cy="342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274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90809" y="1738973"/>
            <a:ext cx="771173" cy="362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52925" y="2426080"/>
            <a:ext cx="818776" cy="343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91206" y="3094100"/>
            <a:ext cx="799735" cy="353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2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978745" y="3637607"/>
            <a:ext cx="256927" cy="266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9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4343" y="3169587"/>
            <a:ext cx="333223" cy="276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>
            <a:extLst>
              <a:ext uri="{FF2B5EF4-FFF2-40B4-BE49-F238E27FC236}">
                <a16:creationId xmlns:a16="http://schemas.microsoft.com/office/drawing/2014/main" id="{0DDEE6E0-30FF-3BC4-9884-BEC7CF4176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25"/>
          <a:stretch/>
        </p:blipFill>
        <p:spPr>
          <a:xfrm>
            <a:off x="767408" y="5085184"/>
            <a:ext cx="11159960" cy="11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677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56260" y="1099242"/>
            <a:ext cx="285619" cy="276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70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86409" y="1118174"/>
            <a:ext cx="285619" cy="285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43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83556" y="2212623"/>
            <a:ext cx="293466" cy="250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2023-01-10T09:20:08Z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