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302" r:id="rId2"/>
    <p:sldId id="325" r:id="rId3"/>
    <p:sldId id="326" r:id="rId4"/>
    <p:sldId id="327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52" r:id="rId28"/>
    <p:sldId id="353" r:id="rId29"/>
    <p:sldId id="354" r:id="rId30"/>
    <p:sldId id="355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96" autoAdjust="0"/>
    <p:restoredTop sz="94660"/>
  </p:normalViewPr>
  <p:slideViewPr>
    <p:cSldViewPr showGuides="1">
      <p:cViewPr varScale="1">
        <p:scale>
          <a:sx n="68" d="100"/>
          <a:sy n="68" d="100"/>
        </p:scale>
        <p:origin x="78" y="2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58FF3F-4A9E-4DD7-93FB-3AC3F4252944}" type="datetimeFigureOut">
              <a:rPr lang="zh-CN" altLang="en-US" smtClean="0"/>
              <a:t>2023-01-10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F6146-1B75-4B23-8E56-C7DF0F333B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018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F6146-1B75-4B23-8E56-C7DF0F333B4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908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B8DF7AA-7CEC-375A-5738-E5A7793A86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2889000"/>
            <a:ext cx="6456264" cy="108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02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66467" y="2750497"/>
            <a:ext cx="9382927" cy="4257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492507" y="3584524"/>
            <a:ext cx="9313488" cy="4170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83827" y="4409864"/>
            <a:ext cx="9339528" cy="4170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483827" y="5235203"/>
            <a:ext cx="9339528" cy="4257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466467" y="6069230"/>
            <a:ext cx="2447720" cy="4083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592" y="548680"/>
            <a:ext cx="8318671" cy="6192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768408" y="2636912"/>
            <a:ext cx="389871" cy="4642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817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21799" y="1301426"/>
            <a:ext cx="419567" cy="3827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496" y="836712"/>
            <a:ext cx="95078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12218" y="5999495"/>
            <a:ext cx="314307" cy="3221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7608" y="548680"/>
            <a:ext cx="8064896" cy="6199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7648" y="405068"/>
            <a:ext cx="7128792" cy="6361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077979" y="3140968"/>
            <a:ext cx="372745" cy="3873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488" y="836712"/>
            <a:ext cx="95536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80513" y="2646094"/>
            <a:ext cx="307928" cy="3397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672" y="737789"/>
            <a:ext cx="6984776" cy="6002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32304" y="3222333"/>
            <a:ext cx="531903" cy="4226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6.png">
            <a:extLst>
              <a:ext uri="{FF2B5EF4-FFF2-40B4-BE49-F238E27FC236}">
                <a16:creationId xmlns:a16="http://schemas.microsoft.com/office/drawing/2014/main" id="{465F1232-72BC-BBC8-74B7-B61311354DA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4431" y="140439"/>
            <a:ext cx="7056784" cy="533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29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19070" y="4131442"/>
            <a:ext cx="355511" cy="3925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082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21061" y="4105015"/>
            <a:ext cx="351588" cy="3882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2666" y="620688"/>
            <a:ext cx="9510455" cy="5976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5520" y="626477"/>
            <a:ext cx="8912376" cy="6231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94921" y="1490573"/>
            <a:ext cx="576064" cy="5983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918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56392" y="4216879"/>
            <a:ext cx="342743" cy="4004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1624" y="620688"/>
            <a:ext cx="7894048" cy="6120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47" r="2078"/>
          <a:stretch/>
        </p:blipFill>
        <p:spPr>
          <a:xfrm>
            <a:off x="720000" y="908720"/>
            <a:ext cx="11280656" cy="3518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590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724239" y="4471369"/>
            <a:ext cx="339142" cy="3478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563335"/>
            <a:ext cx="9624472" cy="6096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92344" y="4581128"/>
            <a:ext cx="504056" cy="504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604044"/>
            <a:ext cx="9120416" cy="6055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16280" y="1484784"/>
            <a:ext cx="426635" cy="4154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9576" y="548680"/>
            <a:ext cx="7776864" cy="6270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38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62388" y="2692996"/>
            <a:ext cx="4070953" cy="3585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635022" y="2692996"/>
            <a:ext cx="2562086" cy="3585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428667" y="2715408"/>
            <a:ext cx="351073" cy="3137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69858" y="3417665"/>
            <a:ext cx="4593827" cy="3887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54919" y="4829649"/>
            <a:ext cx="3652653" cy="3585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354919" y="5539377"/>
            <a:ext cx="7409881" cy="3585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369858" y="6271517"/>
            <a:ext cx="575162" cy="3436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5">
            <a:extLst>
              <a:ext uri="{FF2B5EF4-FFF2-40B4-BE49-F238E27FC236}">
                <a16:creationId xmlns:a16="http://schemas.microsoft.com/office/drawing/2014/main" id="{01D7122E-7789-0CC1-6F4C-23AC30027EDA}"/>
              </a:ext>
            </a:extLst>
          </p:cNvPr>
          <p:cNvSpPr/>
          <p:nvPr/>
        </p:nvSpPr>
        <p:spPr bwMode="white">
          <a:xfrm>
            <a:off x="1199456" y="4101115"/>
            <a:ext cx="5616624" cy="3887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91" r="2078"/>
          <a:stretch/>
        </p:blipFill>
        <p:spPr>
          <a:xfrm>
            <a:off x="720000" y="980728"/>
            <a:ext cx="11280656" cy="3778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5621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0057" y="692696"/>
            <a:ext cx="75318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988003" y="873279"/>
            <a:ext cx="4052279" cy="3424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871605" y="1527117"/>
            <a:ext cx="3772167" cy="3424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718469" y="1527117"/>
            <a:ext cx="2315588" cy="3238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865381" y="2168501"/>
            <a:ext cx="4481783" cy="3424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533905" y="2156047"/>
            <a:ext cx="1506377" cy="3424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884055" y="2816112"/>
            <a:ext cx="6150002" cy="3238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2865381" y="3451268"/>
            <a:ext cx="354807" cy="3300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270291" y="4098879"/>
            <a:ext cx="2769991" cy="3175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2865381" y="4734036"/>
            <a:ext cx="2994080" cy="3487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5965281" y="4734036"/>
            <a:ext cx="3075001" cy="3300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2896504" y="5381647"/>
            <a:ext cx="6137553" cy="3362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2871605" y="6023031"/>
            <a:ext cx="1979454" cy="3362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1913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3.png">
            <a:extLst>
              <a:ext uri="{FF2B5EF4-FFF2-40B4-BE49-F238E27FC236}">
                <a16:creationId xmlns:a16="http://schemas.microsoft.com/office/drawing/2014/main" id="{4D0A2EA1-99BE-8BBA-F97A-9CBC261E676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2844608"/>
            <a:ext cx="11520000" cy="368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750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6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522909" y="3570545"/>
            <a:ext cx="9434181" cy="5785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" name="Rectangle 2">
            <a:extLst>
              <a:ext uri="{FF2B5EF4-FFF2-40B4-BE49-F238E27FC236}">
                <a16:creationId xmlns:a16="http://schemas.microsoft.com/office/drawing/2014/main" id="{28C289E9-F9BF-4B31-1A85-8BCE9F17F709}"/>
              </a:ext>
            </a:extLst>
          </p:cNvPr>
          <p:cNvSpPr/>
          <p:nvPr/>
        </p:nvSpPr>
        <p:spPr bwMode="white">
          <a:xfrm>
            <a:off x="912000" y="4177858"/>
            <a:ext cx="10396582" cy="6557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DD61123D-3239-9374-C05D-0453B839C391}"/>
              </a:ext>
            </a:extLst>
          </p:cNvPr>
          <p:cNvSpPr/>
          <p:nvPr/>
        </p:nvSpPr>
        <p:spPr bwMode="white">
          <a:xfrm>
            <a:off x="612066" y="4906658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72110FAB-B4D4-BD75-0122-A2635C746ACD}"/>
              </a:ext>
            </a:extLst>
          </p:cNvPr>
          <p:cNvSpPr/>
          <p:nvPr/>
        </p:nvSpPr>
        <p:spPr bwMode="white">
          <a:xfrm>
            <a:off x="589582" y="5775988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37" r="2078"/>
          <a:stretch/>
        </p:blipFill>
        <p:spPr>
          <a:xfrm>
            <a:off x="720000" y="980728"/>
            <a:ext cx="11280656" cy="5172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19277"/>
            <a:ext cx="10339438" cy="6535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6CA48A03-99D0-0532-20E4-B32C6486000E}"/>
              </a:ext>
            </a:extLst>
          </p:cNvPr>
          <p:cNvSpPr/>
          <p:nvPr/>
        </p:nvSpPr>
        <p:spPr bwMode="white">
          <a:xfrm>
            <a:off x="720000" y="1979718"/>
            <a:ext cx="10396582" cy="6557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68CBE5F1-C58F-5A6A-CB99-AC1AC497F6DF}"/>
              </a:ext>
            </a:extLst>
          </p:cNvPr>
          <p:cNvSpPr/>
          <p:nvPr/>
        </p:nvSpPr>
        <p:spPr bwMode="white">
          <a:xfrm>
            <a:off x="420066" y="2708518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307F2322-FB06-963D-73E5-D1AF2CA2A3D7}"/>
              </a:ext>
            </a:extLst>
          </p:cNvPr>
          <p:cNvSpPr/>
          <p:nvPr/>
        </p:nvSpPr>
        <p:spPr bwMode="white">
          <a:xfrm>
            <a:off x="397582" y="3577848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4D13AF5E-78A0-0B1E-519F-272183483467}"/>
              </a:ext>
            </a:extLst>
          </p:cNvPr>
          <p:cNvSpPr/>
          <p:nvPr/>
        </p:nvSpPr>
        <p:spPr bwMode="white">
          <a:xfrm>
            <a:off x="551384" y="4581128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E1DC4F2A-847C-B6C1-7A75-46F1987A4687}"/>
              </a:ext>
            </a:extLst>
          </p:cNvPr>
          <p:cNvSpPr/>
          <p:nvPr/>
        </p:nvSpPr>
        <p:spPr bwMode="white">
          <a:xfrm>
            <a:off x="572878" y="5566355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9576" y="476672"/>
            <a:ext cx="8218951" cy="6336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804448" y="1700809"/>
            <a:ext cx="7694079" cy="6480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D753CEDB-AC4A-F424-6ABA-93714F423C65}"/>
              </a:ext>
            </a:extLst>
          </p:cNvPr>
          <p:cNvSpPr/>
          <p:nvPr/>
        </p:nvSpPr>
        <p:spPr bwMode="white">
          <a:xfrm>
            <a:off x="407368" y="2420888"/>
            <a:ext cx="11089232" cy="6480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E4EAE183-31F2-792D-6010-54B3EDB7E997}"/>
              </a:ext>
            </a:extLst>
          </p:cNvPr>
          <p:cNvSpPr/>
          <p:nvPr/>
        </p:nvSpPr>
        <p:spPr bwMode="white">
          <a:xfrm>
            <a:off x="897709" y="3099407"/>
            <a:ext cx="10396582" cy="5830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449BCCAB-62CE-B078-C69D-6CCB9E89DD30}"/>
              </a:ext>
            </a:extLst>
          </p:cNvPr>
          <p:cNvSpPr/>
          <p:nvPr/>
        </p:nvSpPr>
        <p:spPr bwMode="white">
          <a:xfrm>
            <a:off x="551384" y="3765381"/>
            <a:ext cx="11089232" cy="644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33F8764B-1EE1-CF75-7FE5-2CFEB9FE0C71}"/>
              </a:ext>
            </a:extLst>
          </p:cNvPr>
          <p:cNvSpPr/>
          <p:nvPr/>
        </p:nvSpPr>
        <p:spPr bwMode="white">
          <a:xfrm>
            <a:off x="479376" y="4293097"/>
            <a:ext cx="11089232" cy="644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FAC1A6B5-DEF0-FA86-3A50-ABBA8C4BCAB9}"/>
              </a:ext>
            </a:extLst>
          </p:cNvPr>
          <p:cNvSpPr/>
          <p:nvPr/>
        </p:nvSpPr>
        <p:spPr bwMode="white">
          <a:xfrm>
            <a:off x="670476" y="5091500"/>
            <a:ext cx="11089232" cy="644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2">
            <a:extLst>
              <a:ext uri="{FF2B5EF4-FFF2-40B4-BE49-F238E27FC236}">
                <a16:creationId xmlns:a16="http://schemas.microsoft.com/office/drawing/2014/main" id="{7F562F53-F9A7-912B-E586-EBCEFBDA5F44}"/>
              </a:ext>
            </a:extLst>
          </p:cNvPr>
          <p:cNvSpPr/>
          <p:nvPr/>
        </p:nvSpPr>
        <p:spPr bwMode="white">
          <a:xfrm>
            <a:off x="839416" y="5485876"/>
            <a:ext cx="11089232" cy="644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2">
            <a:extLst>
              <a:ext uri="{FF2B5EF4-FFF2-40B4-BE49-F238E27FC236}">
                <a16:creationId xmlns:a16="http://schemas.microsoft.com/office/drawing/2014/main" id="{9F2A2FDC-E0FB-5DE9-03BE-7DBDC30AC51E}"/>
              </a:ext>
            </a:extLst>
          </p:cNvPr>
          <p:cNvSpPr/>
          <p:nvPr/>
        </p:nvSpPr>
        <p:spPr bwMode="white">
          <a:xfrm>
            <a:off x="1030516" y="6205554"/>
            <a:ext cx="11089232" cy="644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583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68725" y="2787656"/>
            <a:ext cx="9530836" cy="5693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63FA0003-610F-CFF1-1828-E39CB144EB33}"/>
              </a:ext>
            </a:extLst>
          </p:cNvPr>
          <p:cNvSpPr/>
          <p:nvPr/>
        </p:nvSpPr>
        <p:spPr bwMode="white">
          <a:xfrm>
            <a:off x="720000" y="3517694"/>
            <a:ext cx="10396582" cy="6557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9800A0B2-7588-A390-EFD1-F81DB063810B}"/>
              </a:ext>
            </a:extLst>
          </p:cNvPr>
          <p:cNvSpPr/>
          <p:nvPr/>
        </p:nvSpPr>
        <p:spPr bwMode="white">
          <a:xfrm>
            <a:off x="420066" y="4246494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DC2AB81C-3B70-D752-E241-598DF07B07EA}"/>
              </a:ext>
            </a:extLst>
          </p:cNvPr>
          <p:cNvSpPr/>
          <p:nvPr/>
        </p:nvSpPr>
        <p:spPr bwMode="white">
          <a:xfrm>
            <a:off x="397582" y="5115824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0BEC0926-8530-C11B-41A0-DE4AD49E8C46}"/>
              </a:ext>
            </a:extLst>
          </p:cNvPr>
          <p:cNvSpPr/>
          <p:nvPr/>
        </p:nvSpPr>
        <p:spPr bwMode="white">
          <a:xfrm>
            <a:off x="588682" y="5914227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1</Words>
  <Application>Microsoft Office PowerPoint</Application>
  <PresentationFormat>宽屏</PresentationFormat>
  <Paragraphs>1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64</cp:revision>
  <dcterms:created xsi:type="dcterms:W3CDTF">2015-09-16T06:44:00Z</dcterms:created>
  <dcterms:modified xsi:type="dcterms:W3CDTF">2023-01-10T10:25:18Z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