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2" r:id="rId8"/>
    <p:sldId id="333" r:id="rId9"/>
    <p:sldId id="334" r:id="rId10"/>
    <p:sldId id="335" r:id="rId11"/>
    <p:sldId id="337" r:id="rId12"/>
    <p:sldId id="338" r:id="rId13"/>
    <p:sldId id="340" r:id="rId14"/>
    <p:sldId id="341" r:id="rId15"/>
    <p:sldId id="339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60" r:id="rId26"/>
    <p:sldId id="353" r:id="rId27"/>
    <p:sldId id="354" r:id="rId28"/>
    <p:sldId id="355" r:id="rId29"/>
    <p:sldId id="356" r:id="rId30"/>
    <p:sldId id="357" r:id="rId31"/>
    <p:sldId id="358" r:id="rId32"/>
    <p:sldId id="359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D40869F-2373-18ED-DD49-8B3E50C22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069000"/>
            <a:ext cx="6295814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299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6483" y="3318760"/>
            <a:ext cx="380826" cy="391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61D66E61-0821-970A-93FB-971C3F1F50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72" r="11865" b="6675"/>
          <a:stretch/>
        </p:blipFill>
        <p:spPr>
          <a:xfrm>
            <a:off x="1127448" y="4077072"/>
            <a:ext cx="10153128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656114"/>
            <a:ext cx="7974124" cy="601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71865" y="3501008"/>
            <a:ext cx="536503" cy="489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7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47334" y="2850476"/>
            <a:ext cx="296784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5540" y="777266"/>
            <a:ext cx="8280920" cy="608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192344" y="2852936"/>
            <a:ext cx="460827" cy="502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759" r="1293"/>
          <a:stretch/>
        </p:blipFill>
        <p:spPr>
          <a:xfrm>
            <a:off x="2063552" y="692696"/>
            <a:ext cx="8208912" cy="198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3573" y="2121189"/>
            <a:ext cx="504056" cy="649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D528A930-81C2-EFD9-F1BB-AACAC94CDD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4" b="2531"/>
          <a:stretch/>
        </p:blipFill>
        <p:spPr>
          <a:xfrm>
            <a:off x="2423592" y="2737022"/>
            <a:ext cx="8515936" cy="413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0684" y="695262"/>
            <a:ext cx="8203788" cy="5973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836712"/>
            <a:ext cx="593054" cy="516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7574" y="692696"/>
            <a:ext cx="8636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86569" y="3101033"/>
            <a:ext cx="285515" cy="2930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764704"/>
            <a:ext cx="8113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76935" y="1019808"/>
            <a:ext cx="261515" cy="281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2" r="2703"/>
          <a:stretch/>
        </p:blipFill>
        <p:spPr>
          <a:xfrm>
            <a:off x="720000" y="908720"/>
            <a:ext cx="11208648" cy="392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80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94280" y="2861622"/>
            <a:ext cx="371305" cy="323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5669" y="3518940"/>
            <a:ext cx="399867" cy="342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87471" y="3509414"/>
            <a:ext cx="799735" cy="362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1.png">
            <a:extLst>
              <a:ext uri="{FF2B5EF4-FFF2-40B4-BE49-F238E27FC236}">
                <a16:creationId xmlns:a16="http://schemas.microsoft.com/office/drawing/2014/main" id="{A48645E3-D6EC-F29E-D2D1-FA7BC750B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76" r="1809" b="1"/>
          <a:stretch/>
        </p:blipFill>
        <p:spPr>
          <a:xfrm>
            <a:off x="689065" y="4709735"/>
            <a:ext cx="11311591" cy="195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1696040C-7F05-AF88-C1C7-267E28F81322}"/>
              </a:ext>
            </a:extLst>
          </p:cNvPr>
          <p:cNvSpPr/>
          <p:nvPr/>
        </p:nvSpPr>
        <p:spPr bwMode="white">
          <a:xfrm>
            <a:off x="6915577" y="4836913"/>
            <a:ext cx="1608991" cy="344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B52436EE-441B-9988-B088-0EA832CA0993}"/>
              </a:ext>
            </a:extLst>
          </p:cNvPr>
          <p:cNvSpPr/>
          <p:nvPr/>
        </p:nvSpPr>
        <p:spPr bwMode="white">
          <a:xfrm>
            <a:off x="9552800" y="4827354"/>
            <a:ext cx="1647074" cy="353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4">
            <a:extLst>
              <a:ext uri="{FF2B5EF4-FFF2-40B4-BE49-F238E27FC236}">
                <a16:creationId xmlns:a16="http://schemas.microsoft.com/office/drawing/2014/main" id="{7352F647-9506-7730-DA67-ED7A6BA6991C}"/>
              </a:ext>
            </a:extLst>
          </p:cNvPr>
          <p:cNvSpPr/>
          <p:nvPr/>
        </p:nvSpPr>
        <p:spPr bwMode="white">
          <a:xfrm>
            <a:off x="2050519" y="5506026"/>
            <a:ext cx="1628033" cy="344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5">
            <a:extLst>
              <a:ext uri="{FF2B5EF4-FFF2-40B4-BE49-F238E27FC236}">
                <a16:creationId xmlns:a16="http://schemas.microsoft.com/office/drawing/2014/main" id="{FD4AEEB9-023D-A03C-CE88-DF2D6B263EE7}"/>
              </a:ext>
            </a:extLst>
          </p:cNvPr>
          <p:cNvSpPr/>
          <p:nvPr/>
        </p:nvSpPr>
        <p:spPr bwMode="white">
          <a:xfrm>
            <a:off x="3212040" y="6184699"/>
            <a:ext cx="790214" cy="3441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764704"/>
            <a:ext cx="8064896" cy="599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" r="2078"/>
          <a:stretch/>
        </p:blipFill>
        <p:spPr>
          <a:xfrm>
            <a:off x="720000" y="908720"/>
            <a:ext cx="11280656" cy="530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85733"/>
            <a:ext cx="9787239" cy="587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BFE3A24-1104-5F3C-FE1A-D9046C3AF249}"/>
              </a:ext>
            </a:extLst>
          </p:cNvPr>
          <p:cNvSpPr/>
          <p:nvPr/>
        </p:nvSpPr>
        <p:spPr bwMode="white">
          <a:xfrm>
            <a:off x="817540" y="3789040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7DE714E-29B1-3275-F6DE-15DC43388298}"/>
              </a:ext>
            </a:extLst>
          </p:cNvPr>
          <p:cNvSpPr/>
          <p:nvPr/>
        </p:nvSpPr>
        <p:spPr bwMode="white">
          <a:xfrm>
            <a:off x="745532" y="450912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FA52B42B-FE7D-F579-2C0D-7F785D57A6D3}"/>
              </a:ext>
            </a:extLst>
          </p:cNvPr>
          <p:cNvSpPr/>
          <p:nvPr/>
        </p:nvSpPr>
        <p:spPr bwMode="white">
          <a:xfrm>
            <a:off x="723048" y="537845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26166" y="2786753"/>
            <a:ext cx="8523841" cy="4982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6CC9ADF-2E46-E7CF-B15A-DDC5C646F7B3}"/>
              </a:ext>
            </a:extLst>
          </p:cNvPr>
          <p:cNvSpPr/>
          <p:nvPr/>
        </p:nvSpPr>
        <p:spPr bwMode="white">
          <a:xfrm>
            <a:off x="551384" y="3464536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CEB3735-04E9-997E-9F0B-AF8033E00A31}"/>
              </a:ext>
            </a:extLst>
          </p:cNvPr>
          <p:cNvSpPr/>
          <p:nvPr/>
        </p:nvSpPr>
        <p:spPr bwMode="white">
          <a:xfrm>
            <a:off x="479376" y="418461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83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9395" y="1887183"/>
            <a:ext cx="8804231" cy="533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1C65A9D-B7C6-C388-7231-D1A6B6D11FB2}"/>
              </a:ext>
            </a:extLst>
          </p:cNvPr>
          <p:cNvSpPr/>
          <p:nvPr/>
        </p:nvSpPr>
        <p:spPr bwMode="white">
          <a:xfrm>
            <a:off x="623392" y="2611300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7A43416-D05F-81EA-53BB-9EFC8A616764}"/>
              </a:ext>
            </a:extLst>
          </p:cNvPr>
          <p:cNvSpPr/>
          <p:nvPr/>
        </p:nvSpPr>
        <p:spPr bwMode="white">
          <a:xfrm>
            <a:off x="551384" y="333138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8F4DDBE-59D0-AD1A-CB45-7A75AE133F67}"/>
              </a:ext>
            </a:extLst>
          </p:cNvPr>
          <p:cNvSpPr/>
          <p:nvPr/>
        </p:nvSpPr>
        <p:spPr bwMode="white">
          <a:xfrm>
            <a:off x="528900" y="4200710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5" y="980728"/>
            <a:ext cx="10441161" cy="460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7.png">
            <a:extLst>
              <a:ext uri="{FF2B5EF4-FFF2-40B4-BE49-F238E27FC236}">
                <a16:creationId xmlns:a16="http://schemas.microsoft.com/office/drawing/2014/main" id="{9AC7CE4A-4564-4017-0818-58CECBB3A5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9914"/>
          <a:stretch/>
        </p:blipFill>
        <p:spPr>
          <a:xfrm>
            <a:off x="1271464" y="5733256"/>
            <a:ext cx="10441160" cy="849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27.png">
            <a:extLst>
              <a:ext uri="{FF2B5EF4-FFF2-40B4-BE49-F238E27FC236}">
                <a16:creationId xmlns:a16="http://schemas.microsoft.com/office/drawing/2014/main" id="{9AC7CE4A-4564-4017-0818-58CECBB3A5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99"/>
          <a:stretch/>
        </p:blipFill>
        <p:spPr>
          <a:xfrm>
            <a:off x="983432" y="836711"/>
            <a:ext cx="10369152" cy="354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8976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3" y="233777"/>
            <a:ext cx="7545330" cy="636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8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6216" y="2742536"/>
            <a:ext cx="8503786" cy="614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C3DD4E1-CFFB-60A5-4826-F9322F39BF2E}"/>
              </a:ext>
            </a:extLst>
          </p:cNvPr>
          <p:cNvSpPr/>
          <p:nvPr/>
        </p:nvSpPr>
        <p:spPr bwMode="white">
          <a:xfrm>
            <a:off x="551384" y="3342874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0B7ED77-7461-D89F-D537-A95B58F29941}"/>
              </a:ext>
            </a:extLst>
          </p:cNvPr>
          <p:cNvSpPr/>
          <p:nvPr/>
        </p:nvSpPr>
        <p:spPr bwMode="white">
          <a:xfrm>
            <a:off x="479376" y="406295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516A11E-5418-ABD8-D276-0F481D211142}"/>
              </a:ext>
            </a:extLst>
          </p:cNvPr>
          <p:cNvSpPr/>
          <p:nvPr/>
        </p:nvSpPr>
        <p:spPr bwMode="white">
          <a:xfrm>
            <a:off x="456892" y="493228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1CBE4EA4-19C1-1276-088D-A05D77CAC7B2}"/>
              </a:ext>
            </a:extLst>
          </p:cNvPr>
          <p:cNvSpPr/>
          <p:nvPr/>
        </p:nvSpPr>
        <p:spPr bwMode="white">
          <a:xfrm>
            <a:off x="647992" y="5863154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30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41B0F94-9BC1-633F-8858-0CA5F028AA5F}"/>
              </a:ext>
            </a:extLst>
          </p:cNvPr>
          <p:cNvSpPr/>
          <p:nvPr/>
        </p:nvSpPr>
        <p:spPr bwMode="white">
          <a:xfrm>
            <a:off x="839338" y="3342797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B7A2348F-65EA-B238-F4C3-E3AF1FC0E77D}"/>
              </a:ext>
            </a:extLst>
          </p:cNvPr>
          <p:cNvSpPr/>
          <p:nvPr/>
        </p:nvSpPr>
        <p:spPr bwMode="white">
          <a:xfrm>
            <a:off x="767330" y="4062877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87D19977-F87B-3899-A747-E8310A4CC39E}"/>
              </a:ext>
            </a:extLst>
          </p:cNvPr>
          <p:cNvSpPr/>
          <p:nvPr/>
        </p:nvSpPr>
        <p:spPr bwMode="white">
          <a:xfrm>
            <a:off x="744846" y="4932207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30D6F65C-5AB5-6CD8-A54D-A3D33F9AF17D}"/>
              </a:ext>
            </a:extLst>
          </p:cNvPr>
          <p:cNvSpPr/>
          <p:nvPr/>
        </p:nvSpPr>
        <p:spPr bwMode="white">
          <a:xfrm>
            <a:off x="935946" y="5863077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91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43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39070" y="1785942"/>
            <a:ext cx="1580429" cy="34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39731" y="3807367"/>
            <a:ext cx="799735" cy="34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91533" y="3807367"/>
            <a:ext cx="809256" cy="34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52855" y="3797832"/>
            <a:ext cx="809256" cy="35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14111" y="3807367"/>
            <a:ext cx="799735" cy="34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260648"/>
            <a:ext cx="7177902" cy="654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88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21696" y="3577532"/>
            <a:ext cx="8478148" cy="499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B8058FB-68F3-AD12-1158-B30E0F04D41F}"/>
              </a:ext>
            </a:extLst>
          </p:cNvPr>
          <p:cNvSpPr/>
          <p:nvPr/>
        </p:nvSpPr>
        <p:spPr bwMode="white">
          <a:xfrm>
            <a:off x="276746" y="4293096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06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6651" y="3048843"/>
            <a:ext cx="7050250" cy="380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53ED198-53DD-B189-CF40-BC7088E8D23B}"/>
              </a:ext>
            </a:extLst>
          </p:cNvPr>
          <p:cNvSpPr/>
          <p:nvPr/>
        </p:nvSpPr>
        <p:spPr bwMode="white">
          <a:xfrm>
            <a:off x="623392" y="3509566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2286EF2-F4E5-E1D0-FA48-16CCDCE2C31D}"/>
              </a:ext>
            </a:extLst>
          </p:cNvPr>
          <p:cNvSpPr/>
          <p:nvPr/>
        </p:nvSpPr>
        <p:spPr bwMode="white">
          <a:xfrm>
            <a:off x="551384" y="4206414"/>
            <a:ext cx="11089232" cy="6627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25CE9B6B-E4F9-17A6-BF4B-65604D78A2EE}"/>
              </a:ext>
            </a:extLst>
          </p:cNvPr>
          <p:cNvSpPr/>
          <p:nvPr/>
        </p:nvSpPr>
        <p:spPr bwMode="white">
          <a:xfrm>
            <a:off x="537626" y="4869160"/>
            <a:ext cx="11089232" cy="495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C8CF9490-7709-3043-75B5-E6B855CEEAB7}"/>
              </a:ext>
            </a:extLst>
          </p:cNvPr>
          <p:cNvSpPr/>
          <p:nvPr/>
        </p:nvSpPr>
        <p:spPr bwMode="white">
          <a:xfrm>
            <a:off x="720000" y="5494686"/>
            <a:ext cx="11089232" cy="59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AC1D3587-0C7D-1E95-5481-DABB6F271CAA}"/>
              </a:ext>
            </a:extLst>
          </p:cNvPr>
          <p:cNvSpPr/>
          <p:nvPr/>
        </p:nvSpPr>
        <p:spPr bwMode="white">
          <a:xfrm>
            <a:off x="642598" y="6141957"/>
            <a:ext cx="11089232" cy="59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8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88062" y="2396921"/>
            <a:ext cx="1580429" cy="34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05252" y="3064704"/>
            <a:ext cx="1628033" cy="352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80491" y="3064704"/>
            <a:ext cx="1647074" cy="352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87863" y="3742027"/>
            <a:ext cx="1561388" cy="34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15103" y="4409810"/>
            <a:ext cx="1694677" cy="362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347268" y="4419350"/>
            <a:ext cx="1742280" cy="34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768822" y="5087133"/>
            <a:ext cx="1570909" cy="352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6"/>
            <a:ext cx="10403176" cy="596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00456" y="3861048"/>
            <a:ext cx="578831" cy="472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147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>
            <a:extLst>
              <a:ext uri="{FF2B5EF4-FFF2-40B4-BE49-F238E27FC236}">
                <a16:creationId xmlns:a16="http://schemas.microsoft.com/office/drawing/2014/main" id="{794C9955-A2C9-8B66-9EEA-5F71C81935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2564904"/>
            <a:ext cx="7704982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F33E3EF-EDB7-4EB4-04F7-5186CBBB82BC}"/>
              </a:ext>
            </a:extLst>
          </p:cNvPr>
          <p:cNvSpPr/>
          <p:nvPr/>
        </p:nvSpPr>
        <p:spPr bwMode="white">
          <a:xfrm>
            <a:off x="7104112" y="2708920"/>
            <a:ext cx="504056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656267"/>
            <a:ext cx="7246424" cy="608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72264" y="1988841"/>
            <a:ext cx="514795" cy="360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715674"/>
            <a:ext cx="7632848" cy="602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2924944"/>
            <a:ext cx="340100" cy="451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6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35842" y="2764748"/>
            <a:ext cx="331111" cy="339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2023-01-10T09:13:39Z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