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1AD219-782C-4433-4125-C5EE7F1D31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996952"/>
            <a:ext cx="7652093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514995"/>
            <a:ext cx="7992888" cy="622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6320" y="3356992"/>
            <a:ext cx="595561" cy="571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7921" y="4867430"/>
            <a:ext cx="371305" cy="4101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7" r="2078"/>
          <a:stretch/>
        </p:blipFill>
        <p:spPr>
          <a:xfrm>
            <a:off x="720000" y="908720"/>
            <a:ext cx="11280656" cy="5541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42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99838" y="5741391"/>
            <a:ext cx="437950" cy="390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3252"/>
          <a:stretch/>
        </p:blipFill>
        <p:spPr>
          <a:xfrm>
            <a:off x="720000" y="908720"/>
            <a:ext cx="11064632" cy="575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260648"/>
            <a:ext cx="6957453" cy="64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900132" y="2420888"/>
            <a:ext cx="344350" cy="324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332656"/>
            <a:ext cx="8135824" cy="135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59590" y="1196752"/>
            <a:ext cx="380826" cy="400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8ED15F94-86F9-9126-08A6-B8C050F648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5794" y="1723601"/>
            <a:ext cx="8023656" cy="507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476672"/>
            <a:ext cx="8064896" cy="626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1196752"/>
            <a:ext cx="494480" cy="661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39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0455" y="2615430"/>
            <a:ext cx="288118" cy="317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571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7830" y="2103392"/>
            <a:ext cx="380826" cy="400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42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37285" y="2918439"/>
            <a:ext cx="809256" cy="333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57384" y="4366199"/>
            <a:ext cx="1599471" cy="342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78078" y="5099604"/>
            <a:ext cx="799735" cy="333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35" y="493627"/>
            <a:ext cx="10080000" cy="403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4392" y="2317764"/>
            <a:ext cx="648072" cy="607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D7EFAC61-DB93-7FCF-3A24-42E6613831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79" b="7510"/>
          <a:stretch/>
        </p:blipFill>
        <p:spPr>
          <a:xfrm>
            <a:off x="1343472" y="4653137"/>
            <a:ext cx="9557963" cy="220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67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385" r="2078"/>
          <a:stretch/>
        </p:blipFill>
        <p:spPr>
          <a:xfrm>
            <a:off x="720000" y="879625"/>
            <a:ext cx="11280656" cy="531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1986181"/>
            <a:ext cx="10039352" cy="578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5440" y="2708920"/>
            <a:ext cx="7016727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4644469"/>
            <a:ext cx="9768198" cy="578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04003910-FE6F-09FA-953F-29BB88C5CD63}"/>
              </a:ext>
            </a:extLst>
          </p:cNvPr>
          <p:cNvSpPr/>
          <p:nvPr/>
        </p:nvSpPr>
        <p:spPr bwMode="white">
          <a:xfrm>
            <a:off x="1476229" y="5517232"/>
            <a:ext cx="9768198" cy="5787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55" r="3327"/>
          <a:stretch/>
        </p:blipFill>
        <p:spPr>
          <a:xfrm>
            <a:off x="720000" y="980728"/>
            <a:ext cx="11136640" cy="5469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2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0172" y="2566314"/>
            <a:ext cx="1648417" cy="376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00172" y="4080417"/>
            <a:ext cx="8218082" cy="500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52919A66-2B59-488A-3C26-7FE2459D4933}"/>
              </a:ext>
            </a:extLst>
          </p:cNvPr>
          <p:cNvSpPr/>
          <p:nvPr/>
        </p:nvSpPr>
        <p:spPr bwMode="white">
          <a:xfrm>
            <a:off x="1400172" y="4807706"/>
            <a:ext cx="9079464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A40425DE-7CF0-1DF0-9E44-C35AE3F6F92C}"/>
              </a:ext>
            </a:extLst>
          </p:cNvPr>
          <p:cNvSpPr/>
          <p:nvPr/>
        </p:nvSpPr>
        <p:spPr bwMode="white">
          <a:xfrm>
            <a:off x="1118596" y="5437843"/>
            <a:ext cx="8703301" cy="49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>
            <a:extLst>
              <a:ext uri="{FF2B5EF4-FFF2-40B4-BE49-F238E27FC236}">
                <a16:creationId xmlns:a16="http://schemas.microsoft.com/office/drawing/2014/main" id="{1531FDA1-DFF3-5028-4DFA-AE891EBCD2D4}"/>
              </a:ext>
            </a:extLst>
          </p:cNvPr>
          <p:cNvSpPr/>
          <p:nvPr/>
        </p:nvSpPr>
        <p:spPr bwMode="white">
          <a:xfrm>
            <a:off x="720000" y="6274094"/>
            <a:ext cx="9079464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3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188640"/>
            <a:ext cx="7634848" cy="65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692696"/>
            <a:ext cx="9828114" cy="590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22479" y="2646207"/>
            <a:ext cx="8454545" cy="4947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1EA01599-35A5-0931-3987-6D0F543EE95E}"/>
              </a:ext>
            </a:extLst>
          </p:cNvPr>
          <p:cNvSpPr/>
          <p:nvPr/>
        </p:nvSpPr>
        <p:spPr bwMode="white">
          <a:xfrm>
            <a:off x="1343472" y="3356992"/>
            <a:ext cx="9308174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D948F0F-BC17-891F-A60B-45B7C8D3D077}"/>
              </a:ext>
            </a:extLst>
          </p:cNvPr>
          <p:cNvSpPr/>
          <p:nvPr/>
        </p:nvSpPr>
        <p:spPr bwMode="white">
          <a:xfrm>
            <a:off x="1061896" y="3987129"/>
            <a:ext cx="8922536" cy="49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A31F1CA9-B252-D7E9-0338-24B8E3116D1F}"/>
              </a:ext>
            </a:extLst>
          </p:cNvPr>
          <p:cNvSpPr/>
          <p:nvPr/>
        </p:nvSpPr>
        <p:spPr bwMode="white">
          <a:xfrm>
            <a:off x="1411826" y="4637930"/>
            <a:ext cx="9308174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>
            <a:extLst>
              <a:ext uri="{FF2B5EF4-FFF2-40B4-BE49-F238E27FC236}">
                <a16:creationId xmlns:a16="http://schemas.microsoft.com/office/drawing/2014/main" id="{B7129DF1-11CD-64E0-FF41-E42B71420905}"/>
              </a:ext>
            </a:extLst>
          </p:cNvPr>
          <p:cNvSpPr/>
          <p:nvPr/>
        </p:nvSpPr>
        <p:spPr bwMode="white">
          <a:xfrm>
            <a:off x="1130250" y="5268067"/>
            <a:ext cx="892253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>
            <a:extLst>
              <a:ext uri="{FF2B5EF4-FFF2-40B4-BE49-F238E27FC236}">
                <a16:creationId xmlns:a16="http://schemas.microsoft.com/office/drawing/2014/main" id="{CDDFAB11-165B-C036-6194-865C2C2965D9}"/>
              </a:ext>
            </a:extLst>
          </p:cNvPr>
          <p:cNvSpPr/>
          <p:nvPr/>
        </p:nvSpPr>
        <p:spPr bwMode="white">
          <a:xfrm>
            <a:off x="1130250" y="6029579"/>
            <a:ext cx="892253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7" r="2078"/>
          <a:stretch/>
        </p:blipFill>
        <p:spPr>
          <a:xfrm>
            <a:off x="720000" y="980728"/>
            <a:ext cx="11280656" cy="482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797561"/>
            <a:ext cx="9730115" cy="63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B48DCB74-16A9-82D0-84ED-D1DFF14A0ABC}"/>
              </a:ext>
            </a:extLst>
          </p:cNvPr>
          <p:cNvSpPr/>
          <p:nvPr/>
        </p:nvSpPr>
        <p:spPr bwMode="white">
          <a:xfrm>
            <a:off x="1441912" y="3583919"/>
            <a:ext cx="10342719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CE694F4C-930C-C8BD-8D25-D6AD24C94C89}"/>
              </a:ext>
            </a:extLst>
          </p:cNvPr>
          <p:cNvSpPr/>
          <p:nvPr/>
        </p:nvSpPr>
        <p:spPr bwMode="white">
          <a:xfrm>
            <a:off x="1160336" y="4401481"/>
            <a:ext cx="10311663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4B5ED977-8463-70D2-FB11-79B571B71B11}"/>
              </a:ext>
            </a:extLst>
          </p:cNvPr>
          <p:cNvSpPr/>
          <p:nvPr/>
        </p:nvSpPr>
        <p:spPr bwMode="white">
          <a:xfrm>
            <a:off x="1160336" y="5192031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91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92830" y="1128218"/>
            <a:ext cx="799735" cy="33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73590" y="1853519"/>
            <a:ext cx="799735" cy="33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81194" y="2588364"/>
            <a:ext cx="809256" cy="33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72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90657"/>
            <a:ext cx="9787239" cy="610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CD23852-3095-8A45-2C94-E34964805E09}"/>
              </a:ext>
            </a:extLst>
          </p:cNvPr>
          <p:cNvSpPr/>
          <p:nvPr/>
        </p:nvSpPr>
        <p:spPr bwMode="white">
          <a:xfrm>
            <a:off x="623392" y="1772816"/>
            <a:ext cx="10297144" cy="63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BDF89138-48E1-D065-5D69-710493B54C57}"/>
              </a:ext>
            </a:extLst>
          </p:cNvPr>
          <p:cNvSpPr/>
          <p:nvPr/>
        </p:nvSpPr>
        <p:spPr bwMode="white">
          <a:xfrm>
            <a:off x="536048" y="2559174"/>
            <a:ext cx="10945448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90E1CBCD-75ED-27AB-B124-4564364DC146}"/>
              </a:ext>
            </a:extLst>
          </p:cNvPr>
          <p:cNvSpPr/>
          <p:nvPr/>
        </p:nvSpPr>
        <p:spPr bwMode="white">
          <a:xfrm>
            <a:off x="254472" y="3376736"/>
            <a:ext cx="10912582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>
            <a:extLst>
              <a:ext uri="{FF2B5EF4-FFF2-40B4-BE49-F238E27FC236}">
                <a16:creationId xmlns:a16="http://schemas.microsoft.com/office/drawing/2014/main" id="{9E05A67E-4889-803B-E65D-4DF427562039}"/>
              </a:ext>
            </a:extLst>
          </p:cNvPr>
          <p:cNvSpPr/>
          <p:nvPr/>
        </p:nvSpPr>
        <p:spPr bwMode="white">
          <a:xfrm>
            <a:off x="254471" y="4167286"/>
            <a:ext cx="10481391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E02A699-7D1E-274A-AEFF-93282CA24E55}"/>
              </a:ext>
            </a:extLst>
          </p:cNvPr>
          <p:cNvSpPr/>
          <p:nvPr/>
        </p:nvSpPr>
        <p:spPr bwMode="white">
          <a:xfrm>
            <a:off x="720000" y="5080166"/>
            <a:ext cx="9730115" cy="63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794FD6FA-D047-6A42-D625-EDD0AA902799}"/>
              </a:ext>
            </a:extLst>
          </p:cNvPr>
          <p:cNvSpPr/>
          <p:nvPr/>
        </p:nvSpPr>
        <p:spPr bwMode="white">
          <a:xfrm>
            <a:off x="632656" y="5866524"/>
            <a:ext cx="10342719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449288"/>
            <a:ext cx="7860281" cy="640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7" r="1453"/>
          <a:stretch/>
        </p:blipFill>
        <p:spPr>
          <a:xfrm>
            <a:off x="720000" y="908720"/>
            <a:ext cx="11352664" cy="421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" r="2078"/>
          <a:stretch/>
        </p:blipFill>
        <p:spPr>
          <a:xfrm>
            <a:off x="720000" y="908720"/>
            <a:ext cx="11280656" cy="565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8776" y="2795893"/>
            <a:ext cx="9482578" cy="633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B51A1BC-F7B4-6B4B-C0E9-0965869F940F}"/>
              </a:ext>
            </a:extLst>
          </p:cNvPr>
          <p:cNvSpPr/>
          <p:nvPr/>
        </p:nvSpPr>
        <p:spPr bwMode="white">
          <a:xfrm>
            <a:off x="1343472" y="3527219"/>
            <a:ext cx="9730115" cy="63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0B2AA9E9-8C53-A629-5937-B1B7FC0437DC}"/>
              </a:ext>
            </a:extLst>
          </p:cNvPr>
          <p:cNvSpPr/>
          <p:nvPr/>
        </p:nvSpPr>
        <p:spPr bwMode="white">
          <a:xfrm>
            <a:off x="1256128" y="4313577"/>
            <a:ext cx="10342719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4AB6BA02-F9B5-54BE-D27E-593A04367B09}"/>
              </a:ext>
            </a:extLst>
          </p:cNvPr>
          <p:cNvSpPr/>
          <p:nvPr/>
        </p:nvSpPr>
        <p:spPr bwMode="white">
          <a:xfrm>
            <a:off x="974552" y="5131139"/>
            <a:ext cx="10311663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>
            <a:extLst>
              <a:ext uri="{FF2B5EF4-FFF2-40B4-BE49-F238E27FC236}">
                <a16:creationId xmlns:a16="http://schemas.microsoft.com/office/drawing/2014/main" id="{1997388F-4A08-AAB0-3A6C-8849CA06B1AC}"/>
              </a:ext>
            </a:extLst>
          </p:cNvPr>
          <p:cNvSpPr/>
          <p:nvPr/>
        </p:nvSpPr>
        <p:spPr bwMode="white">
          <a:xfrm>
            <a:off x="974552" y="5921689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24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2285" y="2546947"/>
            <a:ext cx="8589283" cy="450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E4984BE-61F4-7E3D-C627-79B959FCA751}"/>
              </a:ext>
            </a:extLst>
          </p:cNvPr>
          <p:cNvSpPr/>
          <p:nvPr/>
        </p:nvSpPr>
        <p:spPr bwMode="white">
          <a:xfrm>
            <a:off x="911424" y="3113280"/>
            <a:ext cx="9730115" cy="631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26777FE7-A13D-D953-220E-7B75D2D713C5}"/>
              </a:ext>
            </a:extLst>
          </p:cNvPr>
          <p:cNvSpPr/>
          <p:nvPr/>
        </p:nvSpPr>
        <p:spPr bwMode="white">
          <a:xfrm>
            <a:off x="824080" y="3899638"/>
            <a:ext cx="10342719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8ACDBE6F-4DEB-6073-D501-DFD0394DA4DB}"/>
              </a:ext>
            </a:extLst>
          </p:cNvPr>
          <p:cNvSpPr/>
          <p:nvPr/>
        </p:nvSpPr>
        <p:spPr bwMode="white">
          <a:xfrm>
            <a:off x="542504" y="4601028"/>
            <a:ext cx="10311663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>
            <a:extLst>
              <a:ext uri="{FF2B5EF4-FFF2-40B4-BE49-F238E27FC236}">
                <a16:creationId xmlns:a16="http://schemas.microsoft.com/office/drawing/2014/main" id="{E489C923-B9AD-E3EE-CFDA-7E7CE1562635}"/>
              </a:ext>
            </a:extLst>
          </p:cNvPr>
          <p:cNvSpPr/>
          <p:nvPr/>
        </p:nvSpPr>
        <p:spPr bwMode="white">
          <a:xfrm>
            <a:off x="547962" y="5210233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>
            <a:extLst>
              <a:ext uri="{FF2B5EF4-FFF2-40B4-BE49-F238E27FC236}">
                <a16:creationId xmlns:a16="http://schemas.microsoft.com/office/drawing/2014/main" id="{C70E6564-5355-366E-9E13-57E6326BBC75}"/>
              </a:ext>
            </a:extLst>
          </p:cNvPr>
          <p:cNvSpPr/>
          <p:nvPr/>
        </p:nvSpPr>
        <p:spPr bwMode="white">
          <a:xfrm>
            <a:off x="705787" y="5965812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8760376" cy="599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38509" y="2523571"/>
            <a:ext cx="8241403" cy="68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4">
            <a:extLst>
              <a:ext uri="{FF2B5EF4-FFF2-40B4-BE49-F238E27FC236}">
                <a16:creationId xmlns:a16="http://schemas.microsoft.com/office/drawing/2014/main" id="{EB93727C-8E1B-5522-A580-C1BDB2EB5E83}"/>
              </a:ext>
            </a:extLst>
          </p:cNvPr>
          <p:cNvSpPr/>
          <p:nvPr/>
        </p:nvSpPr>
        <p:spPr bwMode="white">
          <a:xfrm>
            <a:off x="1055440" y="3190455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57E7E43-7039-99F5-4396-019877C4D8AB}"/>
              </a:ext>
            </a:extLst>
          </p:cNvPr>
          <p:cNvSpPr/>
          <p:nvPr/>
        </p:nvSpPr>
        <p:spPr bwMode="white">
          <a:xfrm>
            <a:off x="1755189" y="3879860"/>
            <a:ext cx="8589283" cy="4500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BE066F3-9798-B3AE-CF01-8F900E9E9323}"/>
              </a:ext>
            </a:extLst>
          </p:cNvPr>
          <p:cNvSpPr/>
          <p:nvPr/>
        </p:nvSpPr>
        <p:spPr bwMode="white">
          <a:xfrm>
            <a:off x="1214328" y="4446193"/>
            <a:ext cx="9730115" cy="5778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>
            <a:extLst>
              <a:ext uri="{FF2B5EF4-FFF2-40B4-BE49-F238E27FC236}">
                <a16:creationId xmlns:a16="http://schemas.microsoft.com/office/drawing/2014/main" id="{808752B8-56CD-B4FE-A304-CBEDD1A775A8}"/>
              </a:ext>
            </a:extLst>
          </p:cNvPr>
          <p:cNvSpPr/>
          <p:nvPr/>
        </p:nvSpPr>
        <p:spPr bwMode="white">
          <a:xfrm>
            <a:off x="1127448" y="4943003"/>
            <a:ext cx="10342719" cy="60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>
            <a:extLst>
              <a:ext uri="{FF2B5EF4-FFF2-40B4-BE49-F238E27FC236}">
                <a16:creationId xmlns:a16="http://schemas.microsoft.com/office/drawing/2014/main" id="{61B96CC1-36BF-045C-6446-5E7C4A9458CE}"/>
              </a:ext>
            </a:extLst>
          </p:cNvPr>
          <p:cNvSpPr/>
          <p:nvPr/>
        </p:nvSpPr>
        <p:spPr bwMode="white">
          <a:xfrm>
            <a:off x="845872" y="5644393"/>
            <a:ext cx="10311663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4">
            <a:extLst>
              <a:ext uri="{FF2B5EF4-FFF2-40B4-BE49-F238E27FC236}">
                <a16:creationId xmlns:a16="http://schemas.microsoft.com/office/drawing/2014/main" id="{1A161883-1C0A-9EB8-FA25-52DFD8BC81F4}"/>
              </a:ext>
            </a:extLst>
          </p:cNvPr>
          <p:cNvSpPr/>
          <p:nvPr/>
        </p:nvSpPr>
        <p:spPr bwMode="white">
          <a:xfrm>
            <a:off x="851330" y="6253598"/>
            <a:ext cx="9904216" cy="609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36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54152" y="1851855"/>
            <a:ext cx="1666115" cy="352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42979" y="1861382"/>
            <a:ext cx="1228165" cy="33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259078" y="3309428"/>
            <a:ext cx="790214" cy="352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58417" y="3309428"/>
            <a:ext cx="780694" cy="352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63409" y="4776528"/>
            <a:ext cx="1951735" cy="342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34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0483" y="1137271"/>
            <a:ext cx="780694" cy="3333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02351" y="1851495"/>
            <a:ext cx="790214" cy="3618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82185" y="1861018"/>
            <a:ext cx="799735" cy="342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035" y="836712"/>
            <a:ext cx="9617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189580" y="3891739"/>
            <a:ext cx="222563" cy="238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8580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48868" y="1078966"/>
            <a:ext cx="276568" cy="297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553748"/>
            <a:ext cx="7416824" cy="618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3140968"/>
            <a:ext cx="475214" cy="4633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836712"/>
            <a:ext cx="8627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60209" y="1129351"/>
            <a:ext cx="256684" cy="292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