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6" autoAdjust="0"/>
    <p:restoredTop sz="94660"/>
  </p:normalViewPr>
  <p:slideViewPr>
    <p:cSldViewPr showGuides="1">
      <p:cViewPr varScale="1">
        <p:scale>
          <a:sx n="77" d="100"/>
          <a:sy n="77" d="100"/>
        </p:scale>
        <p:origin x="32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518C6E-33DC-6398-AD81-08CB18196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14" y="3069000"/>
            <a:ext cx="7268571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30651"/>
            <a:ext cx="11520000" cy="499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9619" y="2990358"/>
            <a:ext cx="295140" cy="28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40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2995" y="1166279"/>
            <a:ext cx="276099" cy="286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77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9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44395" y="1240992"/>
            <a:ext cx="423475" cy="377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548680"/>
            <a:ext cx="8832384" cy="612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413926" y="5959605"/>
            <a:ext cx="1577354" cy="490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234" y="908720"/>
            <a:ext cx="8425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27721" y="6125455"/>
            <a:ext cx="1629400" cy="362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" r="3327"/>
          <a:stretch/>
        </p:blipFill>
        <p:spPr>
          <a:xfrm>
            <a:off x="720000" y="908720"/>
            <a:ext cx="11136640" cy="531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398055"/>
            <a:ext cx="7441549" cy="645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74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2042" y="3351225"/>
            <a:ext cx="7854835" cy="509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3A90373-E667-5C0E-DDCE-14FDDB2A3482}"/>
              </a:ext>
            </a:extLst>
          </p:cNvPr>
          <p:cNvSpPr/>
          <p:nvPr/>
        </p:nvSpPr>
        <p:spPr bwMode="white">
          <a:xfrm>
            <a:off x="897709" y="4005064"/>
            <a:ext cx="10396582" cy="509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C6CB843-7A88-095C-A0CD-001D28FCAC31}"/>
              </a:ext>
            </a:extLst>
          </p:cNvPr>
          <p:cNvSpPr/>
          <p:nvPr/>
        </p:nvSpPr>
        <p:spPr bwMode="white">
          <a:xfrm>
            <a:off x="597775" y="4749350"/>
            <a:ext cx="11089232" cy="563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7B89211-B638-1260-54A4-23D5CC7A38EE}"/>
              </a:ext>
            </a:extLst>
          </p:cNvPr>
          <p:cNvSpPr/>
          <p:nvPr/>
        </p:nvSpPr>
        <p:spPr bwMode="white">
          <a:xfrm>
            <a:off x="597775" y="5394060"/>
            <a:ext cx="11089232" cy="563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A407C30-AC45-E227-74C0-2F530C704574}"/>
              </a:ext>
            </a:extLst>
          </p:cNvPr>
          <p:cNvSpPr/>
          <p:nvPr/>
        </p:nvSpPr>
        <p:spPr bwMode="white">
          <a:xfrm>
            <a:off x="788875" y="6192463"/>
            <a:ext cx="11089232" cy="563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601" y="1151097"/>
            <a:ext cx="7918916" cy="54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A65B981-7C1E-8F70-895A-FDDC9D6F68A0}"/>
              </a:ext>
            </a:extLst>
          </p:cNvPr>
          <p:cNvSpPr/>
          <p:nvPr/>
        </p:nvSpPr>
        <p:spPr bwMode="white">
          <a:xfrm>
            <a:off x="520198" y="1735554"/>
            <a:ext cx="10396582" cy="54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AE163F0-4524-D413-7A09-6F0433D70497}"/>
              </a:ext>
            </a:extLst>
          </p:cNvPr>
          <p:cNvSpPr/>
          <p:nvPr/>
        </p:nvSpPr>
        <p:spPr bwMode="white">
          <a:xfrm>
            <a:off x="220264" y="2475605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0C721496-C44E-EF1D-515E-E2817804DE08}"/>
              </a:ext>
            </a:extLst>
          </p:cNvPr>
          <p:cNvSpPr/>
          <p:nvPr/>
        </p:nvSpPr>
        <p:spPr bwMode="white">
          <a:xfrm>
            <a:off x="248189" y="3145083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2CC40D8-45AE-5225-ACCF-A2C848153C87}"/>
              </a:ext>
            </a:extLst>
          </p:cNvPr>
          <p:cNvSpPr/>
          <p:nvPr/>
        </p:nvSpPr>
        <p:spPr bwMode="white">
          <a:xfrm>
            <a:off x="439289" y="3943486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D42900A6-1BB9-7AFF-099A-96FB18A8F87F}"/>
              </a:ext>
            </a:extLst>
          </p:cNvPr>
          <p:cNvSpPr/>
          <p:nvPr/>
        </p:nvSpPr>
        <p:spPr bwMode="white">
          <a:xfrm>
            <a:off x="382768" y="4587860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C026C25B-330B-157F-A250-E40427D041DF}"/>
              </a:ext>
            </a:extLst>
          </p:cNvPr>
          <p:cNvSpPr/>
          <p:nvPr/>
        </p:nvSpPr>
        <p:spPr bwMode="white">
          <a:xfrm>
            <a:off x="410693" y="5257338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2D003268-823B-2964-4570-8CFD580AFD44}"/>
              </a:ext>
            </a:extLst>
          </p:cNvPr>
          <p:cNvSpPr/>
          <p:nvPr/>
        </p:nvSpPr>
        <p:spPr bwMode="white">
          <a:xfrm>
            <a:off x="601793" y="6055741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36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34144" y="2918261"/>
            <a:ext cx="1628033" cy="352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68161" y="3632553"/>
            <a:ext cx="1628033" cy="352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15368" y="5051613"/>
            <a:ext cx="818776" cy="352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8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980" y="1094071"/>
            <a:ext cx="8072772" cy="534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7E66CD1-2637-4DD0-9D6B-9EA0CBB4AF52}"/>
              </a:ext>
            </a:extLst>
          </p:cNvPr>
          <p:cNvSpPr/>
          <p:nvPr/>
        </p:nvSpPr>
        <p:spPr bwMode="white">
          <a:xfrm>
            <a:off x="520198" y="1735554"/>
            <a:ext cx="10396582" cy="54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A6C3367-EA84-E2C5-607A-B953DC34EA3E}"/>
              </a:ext>
            </a:extLst>
          </p:cNvPr>
          <p:cNvSpPr/>
          <p:nvPr/>
        </p:nvSpPr>
        <p:spPr bwMode="white">
          <a:xfrm>
            <a:off x="248189" y="2321577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EB4394C-13BF-B6F7-F635-34DB455C639C}"/>
              </a:ext>
            </a:extLst>
          </p:cNvPr>
          <p:cNvSpPr/>
          <p:nvPr/>
        </p:nvSpPr>
        <p:spPr bwMode="white">
          <a:xfrm>
            <a:off x="248189" y="3145083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95CF5B52-6AF5-A932-2F32-AD63CA112AD4}"/>
              </a:ext>
            </a:extLst>
          </p:cNvPr>
          <p:cNvSpPr/>
          <p:nvPr/>
        </p:nvSpPr>
        <p:spPr bwMode="white">
          <a:xfrm>
            <a:off x="439289" y="3943486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71A167C0-1F82-CF8D-C567-C4BC07F40D85}"/>
              </a:ext>
            </a:extLst>
          </p:cNvPr>
          <p:cNvSpPr/>
          <p:nvPr/>
        </p:nvSpPr>
        <p:spPr bwMode="white">
          <a:xfrm>
            <a:off x="382768" y="4587860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A56C3737-4091-D59C-EE6B-72F771FFE2AB}"/>
              </a:ext>
            </a:extLst>
          </p:cNvPr>
          <p:cNvSpPr/>
          <p:nvPr/>
        </p:nvSpPr>
        <p:spPr bwMode="white">
          <a:xfrm>
            <a:off x="410693" y="5257338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100AB54F-0409-9003-75C4-DCE065A7B811}"/>
              </a:ext>
            </a:extLst>
          </p:cNvPr>
          <p:cNvSpPr/>
          <p:nvPr/>
        </p:nvSpPr>
        <p:spPr bwMode="white">
          <a:xfrm>
            <a:off x="601793" y="6055741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8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78755" y="1118330"/>
            <a:ext cx="2294479" cy="352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49598" y="1832913"/>
            <a:ext cx="809256" cy="342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35813" y="3967132"/>
            <a:ext cx="1580429" cy="352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36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52723" y="1813289"/>
            <a:ext cx="790214" cy="352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20425" y="3241556"/>
            <a:ext cx="1190082" cy="352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33814" y="3955689"/>
            <a:ext cx="1618512" cy="342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09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51467" y="3066547"/>
            <a:ext cx="276099" cy="295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31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3863" y="1184901"/>
            <a:ext cx="323702" cy="276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51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9070" y="2432848"/>
            <a:ext cx="257057" cy="285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2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38398" y="1155243"/>
            <a:ext cx="255184" cy="255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38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52037" y="2243606"/>
            <a:ext cx="295140" cy="276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2023-01-10T10:19:00Z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