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0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9" autoAdjust="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C2A96D-2E38-6A0A-A49A-CD1B64850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420888"/>
            <a:ext cx="5478750" cy="1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413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19317" y="2485863"/>
            <a:ext cx="276099" cy="285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70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5136" y="2109872"/>
            <a:ext cx="342743" cy="400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982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28083" y="1933467"/>
            <a:ext cx="292428" cy="341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887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8012" y="1213595"/>
            <a:ext cx="437950" cy="400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70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81" r="2078"/>
          <a:stretch/>
        </p:blipFill>
        <p:spPr>
          <a:xfrm>
            <a:off x="720000" y="980728"/>
            <a:ext cx="11280656" cy="3798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" r="2703"/>
          <a:stretch/>
        </p:blipFill>
        <p:spPr>
          <a:xfrm>
            <a:off x="720000" y="908720"/>
            <a:ext cx="11208648" cy="449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915C8F5-87DF-3E9D-C8CB-C0F35C5D2C9B}"/>
              </a:ext>
            </a:extLst>
          </p:cNvPr>
          <p:cNvSpPr/>
          <p:nvPr/>
        </p:nvSpPr>
        <p:spPr bwMode="white">
          <a:xfrm>
            <a:off x="551384" y="1988840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58FBF49-5D66-B915-1279-AEA51E3E4A0C}"/>
              </a:ext>
            </a:extLst>
          </p:cNvPr>
          <p:cNvSpPr/>
          <p:nvPr/>
        </p:nvSpPr>
        <p:spPr bwMode="white">
          <a:xfrm>
            <a:off x="479376" y="2708920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206D1A6E-B7FE-6A94-1ED5-D624FD601B67}"/>
              </a:ext>
            </a:extLst>
          </p:cNvPr>
          <p:cNvSpPr/>
          <p:nvPr/>
        </p:nvSpPr>
        <p:spPr bwMode="white">
          <a:xfrm>
            <a:off x="456892" y="3578250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AFBBD568-C722-9835-C56A-8371FFD93CC6}"/>
              </a:ext>
            </a:extLst>
          </p:cNvPr>
          <p:cNvSpPr/>
          <p:nvPr/>
        </p:nvSpPr>
        <p:spPr bwMode="white">
          <a:xfrm>
            <a:off x="647992" y="4509120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4" r="2703" b="1"/>
          <a:stretch/>
        </p:blipFill>
        <p:spPr>
          <a:xfrm>
            <a:off x="720000" y="908720"/>
            <a:ext cx="11208648" cy="4717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38776" y="2986941"/>
            <a:ext cx="9806280" cy="586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33B6B57-F54E-D960-BF98-82DC6D1957D5}"/>
              </a:ext>
            </a:extLst>
          </p:cNvPr>
          <p:cNvSpPr/>
          <p:nvPr/>
        </p:nvSpPr>
        <p:spPr bwMode="white">
          <a:xfrm>
            <a:off x="1271464" y="3861048"/>
            <a:ext cx="9806280" cy="586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5734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80" y="188640"/>
            <a:ext cx="6275240" cy="655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23992" y="2348880"/>
            <a:ext cx="863146" cy="4390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67931" y="4581128"/>
            <a:ext cx="712045" cy="341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40216" y="5589240"/>
            <a:ext cx="792088" cy="4137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85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986359" y="2861339"/>
            <a:ext cx="1190082" cy="352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30425" y="3556662"/>
            <a:ext cx="1218644" cy="3428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539218" y="3556662"/>
            <a:ext cx="1199603" cy="3428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4" r="3327" b="1"/>
          <a:stretch/>
        </p:blipFill>
        <p:spPr>
          <a:xfrm>
            <a:off x="720000" y="908720"/>
            <a:ext cx="11136640" cy="4988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95900" y="3217611"/>
            <a:ext cx="9787239" cy="467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95900" y="4190435"/>
            <a:ext cx="9749157" cy="4768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05421" y="5153722"/>
            <a:ext cx="8130644" cy="4482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" r="10203"/>
          <a:stretch/>
        </p:blipFill>
        <p:spPr>
          <a:xfrm>
            <a:off x="1271464" y="836712"/>
            <a:ext cx="10344552" cy="5624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33381" y="1028147"/>
            <a:ext cx="6464528" cy="467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74009" y="1047209"/>
            <a:ext cx="3094214" cy="438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33381" y="2000330"/>
            <a:ext cx="9825322" cy="467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33381" y="2962981"/>
            <a:ext cx="2284958" cy="447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33381" y="3897039"/>
            <a:ext cx="9834842" cy="467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33381" y="4888284"/>
            <a:ext cx="809256" cy="438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233381" y="5822342"/>
            <a:ext cx="6721586" cy="467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45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72111" y="1747996"/>
            <a:ext cx="809256" cy="362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844871" y="3130894"/>
            <a:ext cx="799735" cy="343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596342" y="3130894"/>
            <a:ext cx="799735" cy="343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586822" y="3817574"/>
            <a:ext cx="809256" cy="352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2.png">
            <a:extLst>
              <a:ext uri="{FF2B5EF4-FFF2-40B4-BE49-F238E27FC236}">
                <a16:creationId xmlns:a16="http://schemas.microsoft.com/office/drawing/2014/main" id="{E187D173-65CC-86A1-9C65-CBAE5B18B6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29" r="3750"/>
          <a:stretch/>
        </p:blipFill>
        <p:spPr>
          <a:xfrm>
            <a:off x="983432" y="4437111"/>
            <a:ext cx="11087952" cy="212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C4FE2C4B-D745-3314-9CDF-BF76DAB3805E}"/>
              </a:ext>
            </a:extLst>
          </p:cNvPr>
          <p:cNvSpPr/>
          <p:nvPr/>
        </p:nvSpPr>
        <p:spPr bwMode="white">
          <a:xfrm>
            <a:off x="4772655" y="4540073"/>
            <a:ext cx="809256" cy="363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3">
            <a:extLst>
              <a:ext uri="{FF2B5EF4-FFF2-40B4-BE49-F238E27FC236}">
                <a16:creationId xmlns:a16="http://schemas.microsoft.com/office/drawing/2014/main" id="{4441B9B5-CBED-AD62-BAC9-0BCF669B29DC}"/>
              </a:ext>
            </a:extLst>
          </p:cNvPr>
          <p:cNvSpPr/>
          <p:nvPr/>
        </p:nvSpPr>
        <p:spPr bwMode="white">
          <a:xfrm>
            <a:off x="4953547" y="5238009"/>
            <a:ext cx="809256" cy="344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50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83333" y="4214716"/>
            <a:ext cx="244354" cy="2716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15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05003" y="1766829"/>
            <a:ext cx="285619" cy="295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1350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650C0EFF-CD45-34E2-2FE6-01DE24A607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65"/>
          <a:stretch/>
        </p:blipFill>
        <p:spPr>
          <a:xfrm>
            <a:off x="911424" y="2348880"/>
            <a:ext cx="11017224" cy="3729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8397939-6214-6F34-07B5-EFD5542A1811}"/>
              </a:ext>
            </a:extLst>
          </p:cNvPr>
          <p:cNvSpPr/>
          <p:nvPr/>
        </p:nvSpPr>
        <p:spPr bwMode="white">
          <a:xfrm>
            <a:off x="11098531" y="3226359"/>
            <a:ext cx="295140" cy="2765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183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19317" y="1775975"/>
            <a:ext cx="295140" cy="2763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17558"/>
            <a:ext cx="11520000" cy="5022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9797" y="2499718"/>
            <a:ext cx="285619" cy="285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55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89549" y="3533142"/>
            <a:ext cx="264974" cy="283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2023-01-10T08:56:51Z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