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9" autoAdjust="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B94C99F-5FA5-8939-55F4-984A39DBE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780928"/>
            <a:ext cx="5308657" cy="144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344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78960" y="3556354"/>
            <a:ext cx="255341" cy="2647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43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47309" y="2471258"/>
            <a:ext cx="285619" cy="285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62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8747" y="1165961"/>
            <a:ext cx="323702" cy="2762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9832" y="404664"/>
            <a:ext cx="7119639" cy="633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0336" y="1772816"/>
            <a:ext cx="342407" cy="403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92696"/>
            <a:ext cx="8398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908720"/>
            <a:ext cx="987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36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798" y="1164567"/>
            <a:ext cx="8441447" cy="53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4C8E237-D1AA-FB30-B6BD-D14B295C6331}"/>
              </a:ext>
            </a:extLst>
          </p:cNvPr>
          <p:cNvSpPr/>
          <p:nvPr/>
        </p:nvSpPr>
        <p:spPr bwMode="white">
          <a:xfrm>
            <a:off x="689798" y="1844824"/>
            <a:ext cx="10396582" cy="615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597A828-63F6-54E5-C46E-010A805FEFCF}"/>
              </a:ext>
            </a:extLst>
          </p:cNvPr>
          <p:cNvSpPr/>
          <p:nvPr/>
        </p:nvSpPr>
        <p:spPr bwMode="white">
          <a:xfrm>
            <a:off x="389864" y="2577925"/>
            <a:ext cx="11089232" cy="53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558DAC8-4990-E343-454E-44BB39B31DBF}"/>
              </a:ext>
            </a:extLst>
          </p:cNvPr>
          <p:cNvSpPr/>
          <p:nvPr/>
        </p:nvSpPr>
        <p:spPr bwMode="white">
          <a:xfrm>
            <a:off x="413718" y="3140968"/>
            <a:ext cx="11089232" cy="680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56F51F88-EF32-80C5-5F2D-87923DB91C72}"/>
              </a:ext>
            </a:extLst>
          </p:cNvPr>
          <p:cNvSpPr/>
          <p:nvPr/>
        </p:nvSpPr>
        <p:spPr bwMode="white">
          <a:xfrm>
            <a:off x="604818" y="3939371"/>
            <a:ext cx="11089232" cy="680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A1B2C53F-29EB-1477-F324-059BD3912364}"/>
              </a:ext>
            </a:extLst>
          </p:cNvPr>
          <p:cNvSpPr/>
          <p:nvPr/>
        </p:nvSpPr>
        <p:spPr bwMode="white">
          <a:xfrm>
            <a:off x="551384" y="4628119"/>
            <a:ext cx="11089232" cy="53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AF798787-515B-FB11-B2AA-981BB6352C38}"/>
              </a:ext>
            </a:extLst>
          </p:cNvPr>
          <p:cNvSpPr/>
          <p:nvPr/>
        </p:nvSpPr>
        <p:spPr bwMode="white">
          <a:xfrm>
            <a:off x="575238" y="5191162"/>
            <a:ext cx="11089232" cy="680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661EA13D-53E4-D5D5-BCD3-599F39BC653E}"/>
              </a:ext>
            </a:extLst>
          </p:cNvPr>
          <p:cNvSpPr/>
          <p:nvPr/>
        </p:nvSpPr>
        <p:spPr bwMode="white">
          <a:xfrm>
            <a:off x="604818" y="5958001"/>
            <a:ext cx="11250752" cy="712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908720"/>
            <a:ext cx="7907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1062422"/>
            <a:ext cx="7663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7" r="2703"/>
          <a:stretch/>
        </p:blipFill>
        <p:spPr>
          <a:xfrm>
            <a:off x="720000" y="908720"/>
            <a:ext cx="11208648" cy="257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86380" y="2922290"/>
            <a:ext cx="4141487" cy="438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65884" y="2922290"/>
            <a:ext cx="3408396" cy="438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29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313983" y="3436295"/>
            <a:ext cx="2408727" cy="343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5669" y="4075343"/>
            <a:ext cx="799735" cy="352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48132" y="4723928"/>
            <a:ext cx="2342082" cy="352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6" r="1453"/>
          <a:stretch/>
        </p:blipFill>
        <p:spPr>
          <a:xfrm>
            <a:off x="720000" y="908720"/>
            <a:ext cx="11352664" cy="444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49047"/>
            <a:ext cx="9711074" cy="623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E5A29A6-09C2-5364-364C-1090B158BDE0}"/>
              </a:ext>
            </a:extLst>
          </p:cNvPr>
          <p:cNvSpPr/>
          <p:nvPr/>
        </p:nvSpPr>
        <p:spPr bwMode="white">
          <a:xfrm>
            <a:off x="863901" y="3789040"/>
            <a:ext cx="11089232" cy="536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6DA6D22-9383-39B5-D60F-7339C44EC9F9}"/>
              </a:ext>
            </a:extLst>
          </p:cNvPr>
          <p:cNvSpPr/>
          <p:nvPr/>
        </p:nvSpPr>
        <p:spPr bwMode="white">
          <a:xfrm>
            <a:off x="892042" y="4541305"/>
            <a:ext cx="11089232" cy="680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91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9140" y="1971627"/>
            <a:ext cx="9105618" cy="5932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E7A87FD-2298-EB25-21FD-B9B46422584F}"/>
              </a:ext>
            </a:extLst>
          </p:cNvPr>
          <p:cNvSpPr/>
          <p:nvPr/>
        </p:nvSpPr>
        <p:spPr bwMode="white">
          <a:xfrm>
            <a:off x="897709" y="2723672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21135ED-E300-8D3D-CEFF-2EC2CCC6CCBD}"/>
              </a:ext>
            </a:extLst>
          </p:cNvPr>
          <p:cNvSpPr/>
          <p:nvPr/>
        </p:nvSpPr>
        <p:spPr bwMode="white">
          <a:xfrm>
            <a:off x="597775" y="345247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5B9C302-0071-2413-CA2C-41642DB25410}"/>
              </a:ext>
            </a:extLst>
          </p:cNvPr>
          <p:cNvSpPr/>
          <p:nvPr/>
        </p:nvSpPr>
        <p:spPr bwMode="white">
          <a:xfrm>
            <a:off x="575291" y="432180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32FB5D0D-85EE-7E8C-3369-AD3B16F8BCFE}"/>
              </a:ext>
            </a:extLst>
          </p:cNvPr>
          <p:cNvSpPr/>
          <p:nvPr/>
        </p:nvSpPr>
        <p:spPr bwMode="white">
          <a:xfrm>
            <a:off x="766391" y="5120205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4DA9A9E5-5790-FC4E-A9A8-81EB5D46AAED}"/>
              </a:ext>
            </a:extLst>
          </p:cNvPr>
          <p:cNvSpPr/>
          <p:nvPr/>
        </p:nvSpPr>
        <p:spPr bwMode="white">
          <a:xfrm>
            <a:off x="749820" y="5902637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44" r="2078"/>
          <a:stretch/>
        </p:blipFill>
        <p:spPr>
          <a:xfrm>
            <a:off x="720000" y="980728"/>
            <a:ext cx="11280656" cy="1915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18479" y="1062380"/>
            <a:ext cx="809256" cy="362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31206" y="1711904"/>
            <a:ext cx="818776" cy="362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2642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0938" y="1662272"/>
            <a:ext cx="1180561" cy="343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87863" y="2949987"/>
            <a:ext cx="2760991" cy="362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10442" y="2949987"/>
            <a:ext cx="1199603" cy="352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671632" y="2949987"/>
            <a:ext cx="1190082" cy="352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71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496614" y="3932959"/>
            <a:ext cx="297055" cy="262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15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0987" y="1156851"/>
            <a:ext cx="295140" cy="286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1467" y="3013481"/>
            <a:ext cx="333223" cy="28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268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75301" y="1032725"/>
            <a:ext cx="295140" cy="2766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88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4822" y="1786140"/>
            <a:ext cx="266578" cy="276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2023-01-10T10:15:22Z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