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99" autoAdjust="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32D1FE3-D4FF-00B9-602F-A9C26B8C27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772816"/>
            <a:ext cx="6667500" cy="82867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662CD5A-64BD-BCF1-2909-CB3C50FCB7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7189" y="3140968"/>
            <a:ext cx="6692459" cy="144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5407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128838" y="3473997"/>
            <a:ext cx="323702" cy="2765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0684" y="588246"/>
            <a:ext cx="11520000" cy="2449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48138" y="2666305"/>
            <a:ext cx="285619" cy="2859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0.png">
            <a:extLst>
              <a:ext uri="{FF2B5EF4-FFF2-40B4-BE49-F238E27FC236}">
                <a16:creationId xmlns:a16="http://schemas.microsoft.com/office/drawing/2014/main" id="{C370DF2A-8261-F36C-782E-C064C7F0988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2952276"/>
            <a:ext cx="8424936" cy="3852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496" y="836712"/>
            <a:ext cx="93295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93962" y="1068037"/>
            <a:ext cx="354678" cy="3161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504" y="764704"/>
            <a:ext cx="91470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44635" y="3126228"/>
            <a:ext cx="294822" cy="3178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5600" y="710702"/>
            <a:ext cx="7312638" cy="612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4" r="2078"/>
          <a:stretch/>
        </p:blipFill>
        <p:spPr>
          <a:xfrm>
            <a:off x="720000" y="908720"/>
            <a:ext cx="11280656" cy="4499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37" r="2703"/>
          <a:stretch/>
        </p:blipFill>
        <p:spPr>
          <a:xfrm>
            <a:off x="720000" y="908720"/>
            <a:ext cx="11208648" cy="2576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6.png">
            <a:extLst>
              <a:ext uri="{FF2B5EF4-FFF2-40B4-BE49-F238E27FC236}">
                <a16:creationId xmlns:a16="http://schemas.microsoft.com/office/drawing/2014/main" id="{5A091877-2DF4-980A-C80A-F608209EBF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722" b="68893"/>
          <a:stretch/>
        </p:blipFill>
        <p:spPr>
          <a:xfrm>
            <a:off x="665596" y="3504178"/>
            <a:ext cx="10860807" cy="2576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A552BD6E-D849-2DD9-C27A-1B1F01B84499}"/>
              </a:ext>
            </a:extLst>
          </p:cNvPr>
          <p:cNvSpPr/>
          <p:nvPr/>
        </p:nvSpPr>
        <p:spPr bwMode="white">
          <a:xfrm>
            <a:off x="551384" y="3573016"/>
            <a:ext cx="11089232" cy="8693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EEE36BCB-CB16-064C-BA42-80825173EB81}"/>
              </a:ext>
            </a:extLst>
          </p:cNvPr>
          <p:cNvSpPr/>
          <p:nvPr/>
        </p:nvSpPr>
        <p:spPr bwMode="white">
          <a:xfrm>
            <a:off x="528900" y="4442346"/>
            <a:ext cx="11089232" cy="8693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702D46C9-FCA6-7244-F872-C40EE6922003}"/>
              </a:ext>
            </a:extLst>
          </p:cNvPr>
          <p:cNvSpPr/>
          <p:nvPr/>
        </p:nvSpPr>
        <p:spPr bwMode="white">
          <a:xfrm>
            <a:off x="720000" y="5373216"/>
            <a:ext cx="11089232" cy="8693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1544"/>
          <a:stretch/>
        </p:blipFill>
        <p:spPr>
          <a:xfrm>
            <a:off x="767408" y="908720"/>
            <a:ext cx="11519999" cy="5669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51384" y="931952"/>
            <a:ext cx="11089232" cy="696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4948A60F-C60B-1774-61F3-2B0F0A265C36}"/>
              </a:ext>
            </a:extLst>
          </p:cNvPr>
          <p:cNvSpPr/>
          <p:nvPr/>
        </p:nvSpPr>
        <p:spPr bwMode="white">
          <a:xfrm>
            <a:off x="479376" y="1652032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6535EF3A-E453-25C8-B715-53066B8B5B4F}"/>
              </a:ext>
            </a:extLst>
          </p:cNvPr>
          <p:cNvSpPr/>
          <p:nvPr/>
        </p:nvSpPr>
        <p:spPr bwMode="white">
          <a:xfrm>
            <a:off x="456892" y="2521362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42087477-EAA5-8884-6DA8-C4CB93EDB95E}"/>
              </a:ext>
            </a:extLst>
          </p:cNvPr>
          <p:cNvSpPr/>
          <p:nvPr/>
        </p:nvSpPr>
        <p:spPr bwMode="white">
          <a:xfrm>
            <a:off x="647992" y="3452232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B09A32D0-A195-C8B0-FD4A-266BE8F3C91D}"/>
              </a:ext>
            </a:extLst>
          </p:cNvPr>
          <p:cNvSpPr/>
          <p:nvPr/>
        </p:nvSpPr>
        <p:spPr bwMode="white">
          <a:xfrm>
            <a:off x="647992" y="4172312"/>
            <a:ext cx="11089232" cy="8693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73BF5606-837B-FABB-2FC1-926708FB9850}"/>
              </a:ext>
            </a:extLst>
          </p:cNvPr>
          <p:cNvSpPr/>
          <p:nvPr/>
        </p:nvSpPr>
        <p:spPr bwMode="white">
          <a:xfrm>
            <a:off x="625508" y="5041642"/>
            <a:ext cx="11089232" cy="8693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3F71A79B-48A9-EC80-8E34-663039908AC4}"/>
              </a:ext>
            </a:extLst>
          </p:cNvPr>
          <p:cNvSpPr/>
          <p:nvPr/>
        </p:nvSpPr>
        <p:spPr bwMode="white">
          <a:xfrm>
            <a:off x="816608" y="5972512"/>
            <a:ext cx="11089232" cy="8693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82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2702" y="1124051"/>
            <a:ext cx="10396582" cy="6557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4C4A20EE-835C-DF17-5BA7-372A8F043D73}"/>
              </a:ext>
            </a:extLst>
          </p:cNvPr>
          <p:cNvSpPr/>
          <p:nvPr/>
        </p:nvSpPr>
        <p:spPr bwMode="white">
          <a:xfrm>
            <a:off x="382768" y="1852851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F5540054-9D7A-4F0A-36CE-F49D158390F7}"/>
              </a:ext>
            </a:extLst>
          </p:cNvPr>
          <p:cNvSpPr/>
          <p:nvPr/>
        </p:nvSpPr>
        <p:spPr bwMode="white">
          <a:xfrm>
            <a:off x="360284" y="2722181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3CDE9F82-7395-E4D4-95F5-99F4BEF31D5B}"/>
              </a:ext>
            </a:extLst>
          </p:cNvPr>
          <p:cNvSpPr/>
          <p:nvPr/>
        </p:nvSpPr>
        <p:spPr bwMode="white">
          <a:xfrm>
            <a:off x="551384" y="3520584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B20AC120-CC03-B22E-2E2F-122DFF5D25F9}"/>
              </a:ext>
            </a:extLst>
          </p:cNvPr>
          <p:cNvSpPr/>
          <p:nvPr/>
        </p:nvSpPr>
        <p:spPr bwMode="white">
          <a:xfrm>
            <a:off x="242490" y="4275307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CA98B3AD-C2FE-DB7F-25A2-F1580A566802}"/>
              </a:ext>
            </a:extLst>
          </p:cNvPr>
          <p:cNvSpPr/>
          <p:nvPr/>
        </p:nvSpPr>
        <p:spPr bwMode="white">
          <a:xfrm>
            <a:off x="220006" y="5144637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CB7BA0F7-B485-D352-3174-B9317440DF09}"/>
              </a:ext>
            </a:extLst>
          </p:cNvPr>
          <p:cNvSpPr/>
          <p:nvPr/>
        </p:nvSpPr>
        <p:spPr bwMode="white">
          <a:xfrm>
            <a:off x="411106" y="5943040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59928" y="66278"/>
            <a:ext cx="6672144" cy="6725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122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291020" y="2936715"/>
            <a:ext cx="799735" cy="3427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015912" y="4402966"/>
            <a:ext cx="799735" cy="3427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88" r="2078"/>
          <a:stretch/>
        </p:blipFill>
        <p:spPr>
          <a:xfrm>
            <a:off x="720000" y="946954"/>
            <a:ext cx="11280656" cy="5240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19735" y="2910134"/>
            <a:ext cx="9720595" cy="6628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43472" y="3645024"/>
            <a:ext cx="6826314" cy="6628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C4C74773-F0D6-4CC2-E68A-8080FBE10F68}"/>
              </a:ext>
            </a:extLst>
          </p:cNvPr>
          <p:cNvSpPr/>
          <p:nvPr/>
        </p:nvSpPr>
        <p:spPr bwMode="white">
          <a:xfrm>
            <a:off x="983432" y="5373216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0" r="2078"/>
          <a:stretch/>
        </p:blipFill>
        <p:spPr>
          <a:xfrm>
            <a:off x="623392" y="908720"/>
            <a:ext cx="11280656" cy="4347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802962" y="1004862"/>
            <a:ext cx="1618512" cy="3431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134201" y="1004862"/>
            <a:ext cx="399867" cy="3431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13672" y="1757963"/>
            <a:ext cx="371305" cy="3145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604020" y="2472933"/>
            <a:ext cx="2789553" cy="3527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0315425" y="3206968"/>
            <a:ext cx="1218644" cy="3527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175590" y="3941004"/>
            <a:ext cx="2180231" cy="3527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5216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165408" y="1795562"/>
            <a:ext cx="2389685" cy="3528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345970" y="3264098"/>
            <a:ext cx="2342082" cy="3528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1143722" y="4732634"/>
            <a:ext cx="799735" cy="3432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632582" y="5466902"/>
            <a:ext cx="1542347" cy="3528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04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501011" y="3644109"/>
            <a:ext cx="271694" cy="2630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033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57400" y="2329896"/>
            <a:ext cx="276099" cy="2956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278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66921" y="1861654"/>
            <a:ext cx="266578" cy="2858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934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47879" y="1718458"/>
            <a:ext cx="257057" cy="2762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4473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72284" y="1156736"/>
            <a:ext cx="323702" cy="2861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2023-01-10T08:53:09Z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