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40" r:id="rId17"/>
    <p:sldId id="341" r:id="rId18"/>
    <p:sldId id="343" r:id="rId19"/>
    <p:sldId id="344" r:id="rId20"/>
    <p:sldId id="345" r:id="rId21"/>
    <p:sldId id="346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96" autoAdjust="0"/>
    <p:restoredTop sz="94660"/>
  </p:normalViewPr>
  <p:slideViewPr>
    <p:cSldViewPr showGuides="1">
      <p:cViewPr varScale="1">
        <p:scale>
          <a:sx n="77" d="100"/>
          <a:sy n="77" d="100"/>
        </p:scale>
        <p:origin x="324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039B35F-4017-A7F3-D07A-F5F63C059F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3069000"/>
            <a:ext cx="7488000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231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22905" y="3119517"/>
            <a:ext cx="276099" cy="2858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5278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4343" y="3047117"/>
            <a:ext cx="276099" cy="295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506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22905" y="2490031"/>
            <a:ext cx="276099" cy="285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2" y="332656"/>
            <a:ext cx="7065837" cy="640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21753" y="2780928"/>
            <a:ext cx="469027" cy="4568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952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606900" y="3638255"/>
            <a:ext cx="238367" cy="2706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9436" y="522415"/>
            <a:ext cx="10153128" cy="2414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12424" y="2348880"/>
            <a:ext cx="432048" cy="5881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4.png">
            <a:extLst>
              <a:ext uri="{FF2B5EF4-FFF2-40B4-BE49-F238E27FC236}">
                <a16:creationId xmlns:a16="http://schemas.microsoft.com/office/drawing/2014/main" id="{27200A32-7C51-95FB-156F-4D9318F733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600" y="2780928"/>
            <a:ext cx="8280920" cy="4004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9" r="3327"/>
          <a:stretch/>
        </p:blipFill>
        <p:spPr>
          <a:xfrm>
            <a:off x="720000" y="908720"/>
            <a:ext cx="11136640" cy="3803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8" r="2078"/>
          <a:stretch/>
        </p:blipFill>
        <p:spPr>
          <a:xfrm>
            <a:off x="720000" y="908720"/>
            <a:ext cx="11280656" cy="2823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02380" y="2196728"/>
            <a:ext cx="437950" cy="3909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7.png">
            <a:extLst>
              <a:ext uri="{FF2B5EF4-FFF2-40B4-BE49-F238E27FC236}">
                <a16:creationId xmlns:a16="http://schemas.microsoft.com/office/drawing/2014/main" id="{AFB11B6A-82EF-19F6-6517-05BD071DA4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25" r="12079"/>
          <a:stretch/>
        </p:blipFill>
        <p:spPr>
          <a:xfrm>
            <a:off x="1343472" y="3731825"/>
            <a:ext cx="10128528" cy="2757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2" y="188640"/>
            <a:ext cx="7200448" cy="659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76321" y="2060848"/>
            <a:ext cx="504056" cy="608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60" y="548680"/>
            <a:ext cx="7814046" cy="619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04312" y="764704"/>
            <a:ext cx="376994" cy="407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432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996326" y="2862863"/>
            <a:ext cx="1570909" cy="3526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766839" y="2872395"/>
            <a:ext cx="1599471" cy="343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68558" y="3530131"/>
            <a:ext cx="809256" cy="3526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747467" y="4197399"/>
            <a:ext cx="1599471" cy="343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1346607" y="4216464"/>
            <a:ext cx="409388" cy="3241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397516" y="4864668"/>
            <a:ext cx="1190082" cy="343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558706" y="4864668"/>
            <a:ext cx="1561388" cy="3526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36712"/>
            <a:ext cx="115116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74544" y="2131521"/>
            <a:ext cx="342494" cy="5053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12467"/>
            <a:ext cx="7560000" cy="3799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20336" y="1988840"/>
            <a:ext cx="369422" cy="407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2.png">
            <a:extLst>
              <a:ext uri="{FF2B5EF4-FFF2-40B4-BE49-F238E27FC236}">
                <a16:creationId xmlns:a16="http://schemas.microsoft.com/office/drawing/2014/main" id="{47735587-32C2-F0E2-D541-FE66F4B114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" r="3810" b="1468"/>
          <a:stretch/>
        </p:blipFill>
        <p:spPr>
          <a:xfrm>
            <a:off x="2855640" y="3811739"/>
            <a:ext cx="7271968" cy="3033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755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4" r="1453"/>
          <a:stretch/>
        </p:blipFill>
        <p:spPr>
          <a:xfrm>
            <a:off x="720000" y="908720"/>
            <a:ext cx="11352664" cy="4733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89454" y="2099796"/>
            <a:ext cx="4550876" cy="4951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29256" y="3052015"/>
            <a:ext cx="1123438" cy="5046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50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435" y="1111825"/>
            <a:ext cx="8369063" cy="5169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EB3EEA61-84C3-0F20-94E4-DFB790CF523B}"/>
              </a:ext>
            </a:extLst>
          </p:cNvPr>
          <p:cNvSpPr/>
          <p:nvPr/>
        </p:nvSpPr>
        <p:spPr bwMode="white">
          <a:xfrm>
            <a:off x="479376" y="1700808"/>
            <a:ext cx="10396582" cy="65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EE73A026-79D2-6D2B-4D88-E947230DF14B}"/>
              </a:ext>
            </a:extLst>
          </p:cNvPr>
          <p:cNvSpPr/>
          <p:nvPr/>
        </p:nvSpPr>
        <p:spPr bwMode="white">
          <a:xfrm>
            <a:off x="382768" y="2564904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74C97331-2887-A1F6-CA65-E335C0124537}"/>
              </a:ext>
            </a:extLst>
          </p:cNvPr>
          <p:cNvSpPr/>
          <p:nvPr/>
        </p:nvSpPr>
        <p:spPr bwMode="white">
          <a:xfrm>
            <a:off x="365151" y="3245518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B81CB4D2-D627-188B-012D-FBBBDAE8CB1A}"/>
              </a:ext>
            </a:extLst>
          </p:cNvPr>
          <p:cNvSpPr/>
          <p:nvPr/>
        </p:nvSpPr>
        <p:spPr bwMode="white">
          <a:xfrm>
            <a:off x="556251" y="4043921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C30C7465-3505-F6DE-B2FB-010126A3837E}"/>
              </a:ext>
            </a:extLst>
          </p:cNvPr>
          <p:cNvSpPr/>
          <p:nvPr/>
        </p:nvSpPr>
        <p:spPr bwMode="white">
          <a:xfrm>
            <a:off x="382768" y="4673291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B7C84121-FC56-2082-E32F-46E4E0CA240D}"/>
              </a:ext>
            </a:extLst>
          </p:cNvPr>
          <p:cNvSpPr/>
          <p:nvPr/>
        </p:nvSpPr>
        <p:spPr bwMode="white">
          <a:xfrm>
            <a:off x="365151" y="5353905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2">
            <a:extLst>
              <a:ext uri="{FF2B5EF4-FFF2-40B4-BE49-F238E27FC236}">
                <a16:creationId xmlns:a16="http://schemas.microsoft.com/office/drawing/2014/main" id="{18E8C796-9363-E79E-716E-6B062E6C6CD4}"/>
              </a:ext>
            </a:extLst>
          </p:cNvPr>
          <p:cNvSpPr/>
          <p:nvPr/>
        </p:nvSpPr>
        <p:spPr bwMode="white">
          <a:xfrm>
            <a:off x="556251" y="6152308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186272"/>
            <a:ext cx="7488832" cy="641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60" y="836712"/>
            <a:ext cx="87193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4" r="2703"/>
          <a:stretch/>
        </p:blipFill>
        <p:spPr>
          <a:xfrm>
            <a:off x="720000" y="908720"/>
            <a:ext cx="11208648" cy="3892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3103553"/>
            <a:ext cx="9292165" cy="4483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4" r="2703" b="1"/>
          <a:stretch/>
        </p:blipFill>
        <p:spPr>
          <a:xfrm>
            <a:off x="720000" y="908720"/>
            <a:ext cx="11208648" cy="5638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2994908"/>
            <a:ext cx="9739636" cy="650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C6CCC34F-DAA9-9388-4489-DB656CAF3863}"/>
              </a:ext>
            </a:extLst>
          </p:cNvPr>
          <p:cNvSpPr/>
          <p:nvPr/>
        </p:nvSpPr>
        <p:spPr bwMode="white">
          <a:xfrm>
            <a:off x="685401" y="3861048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FF18F766-D15C-0B4E-AD53-199D57B7D2C8}"/>
              </a:ext>
            </a:extLst>
          </p:cNvPr>
          <p:cNvSpPr/>
          <p:nvPr/>
        </p:nvSpPr>
        <p:spPr bwMode="white">
          <a:xfrm>
            <a:off x="667784" y="4541662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44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39630" y="2721176"/>
            <a:ext cx="8660959" cy="491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AE04481C-DCBF-EAA7-AD93-9CE8E33146FE}"/>
              </a:ext>
            </a:extLst>
          </p:cNvPr>
          <p:cNvSpPr/>
          <p:nvPr/>
        </p:nvSpPr>
        <p:spPr bwMode="white">
          <a:xfrm>
            <a:off x="720000" y="3427864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4EF37C6B-96B5-DE34-659E-FB5191E22569}"/>
              </a:ext>
            </a:extLst>
          </p:cNvPr>
          <p:cNvSpPr/>
          <p:nvPr/>
        </p:nvSpPr>
        <p:spPr bwMode="white">
          <a:xfrm>
            <a:off x="702383" y="4108478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C7620BB1-071C-A53B-6AC4-405EB92361AC}"/>
              </a:ext>
            </a:extLst>
          </p:cNvPr>
          <p:cNvSpPr/>
          <p:nvPr/>
        </p:nvSpPr>
        <p:spPr bwMode="white">
          <a:xfrm>
            <a:off x="893483" y="4906881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035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63714" y="1099800"/>
            <a:ext cx="1608991" cy="3439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99008"/>
            <a:ext cx="8688368" cy="596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02822" y="2204864"/>
            <a:ext cx="7817514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E88D2FF1-74EE-CC19-CF0E-079631E8F2B8}"/>
              </a:ext>
            </a:extLst>
          </p:cNvPr>
          <p:cNvSpPr/>
          <p:nvPr/>
        </p:nvSpPr>
        <p:spPr bwMode="white">
          <a:xfrm>
            <a:off x="382768" y="2676378"/>
            <a:ext cx="11089232" cy="6806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69BA32F2-9E55-0F84-E93A-0EECB51D60F2}"/>
              </a:ext>
            </a:extLst>
          </p:cNvPr>
          <p:cNvSpPr/>
          <p:nvPr/>
        </p:nvSpPr>
        <p:spPr bwMode="white">
          <a:xfrm>
            <a:off x="365151" y="3356992"/>
            <a:ext cx="1108923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827DE1F0-C0CC-5198-40D9-97C6CEFFD359}"/>
              </a:ext>
            </a:extLst>
          </p:cNvPr>
          <p:cNvSpPr/>
          <p:nvPr/>
        </p:nvSpPr>
        <p:spPr bwMode="white">
          <a:xfrm>
            <a:off x="556251" y="4155395"/>
            <a:ext cx="1108923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766502A4-2A5E-8234-9B8F-6ADFFFAE41AC}"/>
              </a:ext>
            </a:extLst>
          </p:cNvPr>
          <p:cNvSpPr/>
          <p:nvPr/>
        </p:nvSpPr>
        <p:spPr bwMode="white">
          <a:xfrm>
            <a:off x="573302" y="4758298"/>
            <a:ext cx="1108923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1F48B94D-F698-D992-AF61-42F4FC54942C}"/>
              </a:ext>
            </a:extLst>
          </p:cNvPr>
          <p:cNvSpPr/>
          <p:nvPr/>
        </p:nvSpPr>
        <p:spPr bwMode="white">
          <a:xfrm>
            <a:off x="555685" y="5438912"/>
            <a:ext cx="1108923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E3164732-2C4D-E782-C33C-360EC9A14ACF}"/>
              </a:ext>
            </a:extLst>
          </p:cNvPr>
          <p:cNvSpPr/>
          <p:nvPr/>
        </p:nvSpPr>
        <p:spPr bwMode="white">
          <a:xfrm>
            <a:off x="746785" y="6237315"/>
            <a:ext cx="11089232" cy="576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572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19342" y="1718506"/>
            <a:ext cx="1589950" cy="3429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06152" y="3700102"/>
            <a:ext cx="1589950" cy="3524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269260" y="5043396"/>
            <a:ext cx="761652" cy="3429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461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39111" y="2453676"/>
            <a:ext cx="1551867" cy="352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638252" y="2453676"/>
            <a:ext cx="1570909" cy="343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07673" y="3121250"/>
            <a:ext cx="1513785" cy="343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840169" y="3121250"/>
            <a:ext cx="1551867" cy="343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60070" y="3779287"/>
            <a:ext cx="799735" cy="352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613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04433" y="2996026"/>
            <a:ext cx="285619" cy="295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046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6351" y="1205204"/>
            <a:ext cx="323702" cy="2773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180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9" r="3327"/>
          <a:stretch/>
        </p:blipFill>
        <p:spPr>
          <a:xfrm>
            <a:off x="720000" y="908720"/>
            <a:ext cx="11136640" cy="3225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26148" y="1043128"/>
            <a:ext cx="285619" cy="2957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2023-01-10T10:10:08Z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