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2" r:id="rId28"/>
    <p:sldId id="353" r:id="rId29"/>
    <p:sldId id="354" r:id="rId30"/>
    <p:sldId id="355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3" autoAdjust="0"/>
    <p:restoredTop sz="94660"/>
  </p:normalViewPr>
  <p:slideViewPr>
    <p:cSldViewPr showGuides="1">
      <p:cViewPr varScale="1">
        <p:scale>
          <a:sx n="64" d="100"/>
          <a:sy n="64" d="100"/>
        </p:scale>
        <p:origin x="102" y="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3627CC2-5F1F-648B-000C-1206750869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871" y="2889000"/>
            <a:ext cx="6352258" cy="108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764704"/>
            <a:ext cx="8185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65065" y="3153987"/>
            <a:ext cx="243547" cy="2775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836712"/>
            <a:ext cx="93831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33182" y="5983450"/>
            <a:ext cx="317940" cy="326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908720"/>
            <a:ext cx="94618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10576"/>
            <a:ext cx="11520000" cy="5036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47442" y="3205245"/>
            <a:ext cx="390347" cy="3903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3186" y="764704"/>
            <a:ext cx="8555218" cy="590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68717" y="3116990"/>
            <a:ext cx="643707" cy="6000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395435"/>
            <a:ext cx="7416824" cy="627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32304" y="3035834"/>
            <a:ext cx="475561" cy="4962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9636" y="476672"/>
            <a:ext cx="7818242" cy="619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64352" y="692696"/>
            <a:ext cx="504056" cy="539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836712"/>
            <a:ext cx="91986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11773" y="1886751"/>
            <a:ext cx="304086" cy="3119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39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16" y="404664"/>
            <a:ext cx="7227651" cy="633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81962" y="3717032"/>
            <a:ext cx="382390" cy="391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692696"/>
            <a:ext cx="8636017" cy="604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18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21839" y="2741311"/>
            <a:ext cx="283208" cy="3304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792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47442" y="5110926"/>
            <a:ext cx="342743" cy="3906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410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548680"/>
            <a:ext cx="8037302" cy="612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32304" y="3416862"/>
            <a:ext cx="489564" cy="404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3621" y="548680"/>
            <a:ext cx="7984758" cy="6120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476672"/>
            <a:ext cx="8613957" cy="6264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919536" y="2060848"/>
            <a:ext cx="8450266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EE82C7A1-6660-DEF9-AC89-3273A0A45F65}"/>
              </a:ext>
            </a:extLst>
          </p:cNvPr>
          <p:cNvSpPr/>
          <p:nvPr/>
        </p:nvSpPr>
        <p:spPr bwMode="white">
          <a:xfrm>
            <a:off x="623392" y="2845990"/>
            <a:ext cx="10396582" cy="583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399D6432-519C-47B2-1EAA-E737F3007834}"/>
              </a:ext>
            </a:extLst>
          </p:cNvPr>
          <p:cNvSpPr/>
          <p:nvPr/>
        </p:nvSpPr>
        <p:spPr bwMode="white">
          <a:xfrm>
            <a:off x="323458" y="3582507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D40CEB9B-038E-E8BC-695A-64128B1B5880}"/>
              </a:ext>
            </a:extLst>
          </p:cNvPr>
          <p:cNvSpPr/>
          <p:nvPr/>
        </p:nvSpPr>
        <p:spPr bwMode="white">
          <a:xfrm>
            <a:off x="309261" y="4221088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06622A9E-B745-11EF-96C8-83BD8D07EC42}"/>
              </a:ext>
            </a:extLst>
          </p:cNvPr>
          <p:cNvSpPr/>
          <p:nvPr/>
        </p:nvSpPr>
        <p:spPr bwMode="white">
          <a:xfrm>
            <a:off x="551384" y="4866881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5807AD6F-C23F-A8F7-874B-5C67A12F31D4}"/>
              </a:ext>
            </a:extLst>
          </p:cNvPr>
          <p:cNvSpPr/>
          <p:nvPr/>
        </p:nvSpPr>
        <p:spPr bwMode="white">
          <a:xfrm>
            <a:off x="565388" y="5600319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277FF79C-79F6-2029-4031-8474B3B3CC26}"/>
              </a:ext>
            </a:extLst>
          </p:cNvPr>
          <p:cNvSpPr/>
          <p:nvPr/>
        </p:nvSpPr>
        <p:spPr bwMode="white">
          <a:xfrm>
            <a:off x="807511" y="6246112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6000" y="548680"/>
            <a:ext cx="9000000" cy="4817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6.png">
            <a:extLst>
              <a:ext uri="{FF2B5EF4-FFF2-40B4-BE49-F238E27FC236}">
                <a16:creationId xmlns:a16="http://schemas.microsoft.com/office/drawing/2014/main" id="{B39EB766-2FB2-006F-F49F-AFDAD38783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5229200"/>
            <a:ext cx="9000000" cy="1517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09" r="3327"/>
          <a:stretch/>
        </p:blipFill>
        <p:spPr>
          <a:xfrm>
            <a:off x="720000" y="980728"/>
            <a:ext cx="11136640" cy="269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38776" y="3121818"/>
            <a:ext cx="9301685" cy="7392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548680"/>
            <a:ext cx="7603897" cy="6205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332656"/>
            <a:ext cx="8054842" cy="6408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711624" y="1700808"/>
            <a:ext cx="7344816" cy="648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54DBC95D-6F80-6506-153C-F769488E80B4}"/>
              </a:ext>
            </a:extLst>
          </p:cNvPr>
          <p:cNvSpPr/>
          <p:nvPr/>
        </p:nvSpPr>
        <p:spPr bwMode="white">
          <a:xfrm>
            <a:off x="335360" y="2492896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A4D495D8-83A9-5031-0E03-EBF4BDAB5AA8}"/>
              </a:ext>
            </a:extLst>
          </p:cNvPr>
          <p:cNvSpPr/>
          <p:nvPr/>
        </p:nvSpPr>
        <p:spPr bwMode="white">
          <a:xfrm>
            <a:off x="577483" y="3138689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A6AEA9FE-A163-DADE-71CA-464732969C6B}"/>
              </a:ext>
            </a:extLst>
          </p:cNvPr>
          <p:cNvSpPr/>
          <p:nvPr/>
        </p:nvSpPr>
        <p:spPr bwMode="white">
          <a:xfrm>
            <a:off x="306853" y="3717032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E28B71F7-DA37-C53F-F5A2-E919A02CB8E4}"/>
              </a:ext>
            </a:extLst>
          </p:cNvPr>
          <p:cNvSpPr/>
          <p:nvPr/>
        </p:nvSpPr>
        <p:spPr bwMode="white">
          <a:xfrm>
            <a:off x="548976" y="4362825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2682A471-55DF-E0C5-FC40-18CF80007161}"/>
              </a:ext>
            </a:extLst>
          </p:cNvPr>
          <p:cNvSpPr/>
          <p:nvPr/>
        </p:nvSpPr>
        <p:spPr bwMode="white">
          <a:xfrm>
            <a:off x="335360" y="5025957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4D1D2107-46A4-FABC-436F-B6DC68C1F250}"/>
              </a:ext>
            </a:extLst>
          </p:cNvPr>
          <p:cNvSpPr/>
          <p:nvPr/>
        </p:nvSpPr>
        <p:spPr bwMode="white">
          <a:xfrm>
            <a:off x="577483" y="5671750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5809E8FD-D84E-94F3-0BFB-5C259D8B8E9A}"/>
              </a:ext>
            </a:extLst>
          </p:cNvPr>
          <p:cNvSpPr/>
          <p:nvPr/>
        </p:nvSpPr>
        <p:spPr bwMode="white">
          <a:xfrm>
            <a:off x="2279576" y="6197384"/>
            <a:ext cx="9505056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476672"/>
            <a:ext cx="9000000" cy="401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.png">
            <a:extLst>
              <a:ext uri="{FF2B5EF4-FFF2-40B4-BE49-F238E27FC236}">
                <a16:creationId xmlns:a16="http://schemas.microsoft.com/office/drawing/2014/main" id="{349F84DF-70E6-B74B-DD42-F468119C8C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133"/>
          <a:stretch/>
        </p:blipFill>
        <p:spPr>
          <a:xfrm>
            <a:off x="1703512" y="4537367"/>
            <a:ext cx="9000000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836712"/>
            <a:ext cx="8967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33444" y="4016943"/>
            <a:ext cx="7388736" cy="420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39A54DF9-0D93-2576-7750-60C288A94B33}"/>
              </a:ext>
            </a:extLst>
          </p:cNvPr>
          <p:cNvSpPr/>
          <p:nvPr/>
        </p:nvSpPr>
        <p:spPr bwMode="white">
          <a:xfrm>
            <a:off x="551384" y="4509120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63FBB1C8-B85E-41EF-4A94-15634C2507B6}"/>
              </a:ext>
            </a:extLst>
          </p:cNvPr>
          <p:cNvSpPr/>
          <p:nvPr/>
        </p:nvSpPr>
        <p:spPr bwMode="white">
          <a:xfrm>
            <a:off x="2207568" y="5269631"/>
            <a:ext cx="7776864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C0E9EF95-2393-D7F7-AFFB-659F723FBDCE}"/>
              </a:ext>
            </a:extLst>
          </p:cNvPr>
          <p:cNvSpPr/>
          <p:nvPr/>
        </p:nvSpPr>
        <p:spPr bwMode="white">
          <a:xfrm>
            <a:off x="425508" y="5986534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4200" y="332656"/>
            <a:ext cx="8163600" cy="6435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618056" y="5301208"/>
            <a:ext cx="7749072" cy="72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" name="Rectangle 3">
            <a:extLst>
              <a:ext uri="{FF2B5EF4-FFF2-40B4-BE49-F238E27FC236}">
                <a16:creationId xmlns:a16="http://schemas.microsoft.com/office/drawing/2014/main" id="{06A0960B-5A6F-4BB8-7884-BA8912BFA7BE}"/>
              </a:ext>
            </a:extLst>
          </p:cNvPr>
          <p:cNvSpPr/>
          <p:nvPr/>
        </p:nvSpPr>
        <p:spPr bwMode="white">
          <a:xfrm>
            <a:off x="2594791" y="6165304"/>
            <a:ext cx="7749072" cy="6480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256397"/>
            <a:ext cx="7075960" cy="6345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Rectangle 18"/>
          <p:cNvSpPr/>
          <p:nvPr/>
        </p:nvSpPr>
        <p:spPr bwMode="white">
          <a:xfrm>
            <a:off x="2999656" y="1340769"/>
            <a:ext cx="7488832" cy="504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C7C6443B-62F6-F0D9-B060-DA6DDAA1F2F3}"/>
              </a:ext>
            </a:extLst>
          </p:cNvPr>
          <p:cNvSpPr/>
          <p:nvPr/>
        </p:nvSpPr>
        <p:spPr bwMode="white">
          <a:xfrm>
            <a:off x="897709" y="1916832"/>
            <a:ext cx="10396582" cy="4389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23A466AF-4FE8-47D5-62EE-45191310793A}"/>
              </a:ext>
            </a:extLst>
          </p:cNvPr>
          <p:cNvSpPr/>
          <p:nvPr/>
        </p:nvSpPr>
        <p:spPr bwMode="white">
          <a:xfrm>
            <a:off x="551384" y="2427833"/>
            <a:ext cx="11089232" cy="4855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AC5FAB26-B343-3CAA-D7BE-AB1BCEE76749}"/>
              </a:ext>
            </a:extLst>
          </p:cNvPr>
          <p:cNvSpPr/>
          <p:nvPr/>
        </p:nvSpPr>
        <p:spPr bwMode="white">
          <a:xfrm>
            <a:off x="538502" y="2913425"/>
            <a:ext cx="11089232" cy="4855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76F75B7B-3D2E-BB6F-E417-85D484544ECA}"/>
              </a:ext>
            </a:extLst>
          </p:cNvPr>
          <p:cNvSpPr/>
          <p:nvPr/>
        </p:nvSpPr>
        <p:spPr bwMode="white">
          <a:xfrm>
            <a:off x="704988" y="3505259"/>
            <a:ext cx="11089232" cy="4855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18">
            <a:extLst>
              <a:ext uri="{FF2B5EF4-FFF2-40B4-BE49-F238E27FC236}">
                <a16:creationId xmlns:a16="http://schemas.microsoft.com/office/drawing/2014/main" id="{C11ECE12-078E-A885-E0A7-0842D51FDDBC}"/>
              </a:ext>
            </a:extLst>
          </p:cNvPr>
          <p:cNvSpPr/>
          <p:nvPr/>
        </p:nvSpPr>
        <p:spPr bwMode="white">
          <a:xfrm>
            <a:off x="2981991" y="3942240"/>
            <a:ext cx="7488832" cy="504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8BDFEC7E-95D8-6235-B5D3-CB0F33C4AAD0}"/>
              </a:ext>
            </a:extLst>
          </p:cNvPr>
          <p:cNvSpPr/>
          <p:nvPr/>
        </p:nvSpPr>
        <p:spPr bwMode="white">
          <a:xfrm>
            <a:off x="880044" y="4518303"/>
            <a:ext cx="10396582" cy="4389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AD495946-0157-7C54-61DA-68EDF15BEEF7}"/>
              </a:ext>
            </a:extLst>
          </p:cNvPr>
          <p:cNvSpPr/>
          <p:nvPr/>
        </p:nvSpPr>
        <p:spPr bwMode="white">
          <a:xfrm>
            <a:off x="533719" y="5029304"/>
            <a:ext cx="11089232" cy="4855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2">
            <a:extLst>
              <a:ext uri="{FF2B5EF4-FFF2-40B4-BE49-F238E27FC236}">
                <a16:creationId xmlns:a16="http://schemas.microsoft.com/office/drawing/2014/main" id="{D8A9655F-CBCF-21B8-47A6-AFD73ABD526C}"/>
              </a:ext>
            </a:extLst>
          </p:cNvPr>
          <p:cNvSpPr/>
          <p:nvPr/>
        </p:nvSpPr>
        <p:spPr bwMode="white">
          <a:xfrm>
            <a:off x="520837" y="5514896"/>
            <a:ext cx="11089232" cy="4855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2">
            <a:extLst>
              <a:ext uri="{FF2B5EF4-FFF2-40B4-BE49-F238E27FC236}">
                <a16:creationId xmlns:a16="http://schemas.microsoft.com/office/drawing/2014/main" id="{B741F69C-029A-71FC-027D-DDF4DB93A775}"/>
              </a:ext>
            </a:extLst>
          </p:cNvPr>
          <p:cNvSpPr/>
          <p:nvPr/>
        </p:nvSpPr>
        <p:spPr bwMode="white">
          <a:xfrm>
            <a:off x="687323" y="6106730"/>
            <a:ext cx="11089232" cy="4855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65" r="2703"/>
          <a:stretch/>
        </p:blipFill>
        <p:spPr>
          <a:xfrm>
            <a:off x="720000" y="980728"/>
            <a:ext cx="11208648" cy="264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3864" y="620688"/>
            <a:ext cx="8823873" cy="5936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63864" y="764704"/>
            <a:ext cx="8252616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18">
            <a:extLst>
              <a:ext uri="{FF2B5EF4-FFF2-40B4-BE49-F238E27FC236}">
                <a16:creationId xmlns:a16="http://schemas.microsoft.com/office/drawing/2014/main" id="{604487FD-4F22-99A8-6CA2-4093E2E41973}"/>
              </a:ext>
            </a:extLst>
          </p:cNvPr>
          <p:cNvSpPr/>
          <p:nvPr/>
        </p:nvSpPr>
        <p:spPr bwMode="white">
          <a:xfrm>
            <a:off x="2032342" y="1419723"/>
            <a:ext cx="8127316" cy="4106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48DA921F-A6D7-0386-052A-DF413227DDF8}"/>
              </a:ext>
            </a:extLst>
          </p:cNvPr>
          <p:cNvSpPr/>
          <p:nvPr/>
        </p:nvSpPr>
        <p:spPr bwMode="white">
          <a:xfrm>
            <a:off x="609677" y="2048530"/>
            <a:ext cx="10396582" cy="4480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F40EF876-85F6-9718-26F8-3C3B534FEFB0}"/>
              </a:ext>
            </a:extLst>
          </p:cNvPr>
          <p:cNvSpPr/>
          <p:nvPr/>
        </p:nvSpPr>
        <p:spPr bwMode="white">
          <a:xfrm>
            <a:off x="551384" y="2753586"/>
            <a:ext cx="11089232" cy="6438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4A6ECADF-371D-3590-78A6-D46EC0F2B874}"/>
              </a:ext>
            </a:extLst>
          </p:cNvPr>
          <p:cNvSpPr/>
          <p:nvPr/>
        </p:nvSpPr>
        <p:spPr bwMode="white">
          <a:xfrm>
            <a:off x="551384" y="3397407"/>
            <a:ext cx="11089232" cy="6438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0E1FEC45-D208-5B9F-CB41-F6413D11EF07}"/>
              </a:ext>
            </a:extLst>
          </p:cNvPr>
          <p:cNvSpPr/>
          <p:nvPr/>
        </p:nvSpPr>
        <p:spPr bwMode="white">
          <a:xfrm>
            <a:off x="767408" y="4041228"/>
            <a:ext cx="10396582" cy="4480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7EF74CF0-5283-26E6-9A65-A299AA344472}"/>
              </a:ext>
            </a:extLst>
          </p:cNvPr>
          <p:cNvSpPr/>
          <p:nvPr/>
        </p:nvSpPr>
        <p:spPr bwMode="white">
          <a:xfrm>
            <a:off x="709115" y="4746284"/>
            <a:ext cx="11089232" cy="6438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FE3998B0-C9AD-B445-F6A7-E5E84E0D243E}"/>
              </a:ext>
            </a:extLst>
          </p:cNvPr>
          <p:cNvSpPr/>
          <p:nvPr/>
        </p:nvSpPr>
        <p:spPr bwMode="white">
          <a:xfrm>
            <a:off x="709115" y="5390105"/>
            <a:ext cx="11089232" cy="6438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2">
            <a:extLst>
              <a:ext uri="{FF2B5EF4-FFF2-40B4-BE49-F238E27FC236}">
                <a16:creationId xmlns:a16="http://schemas.microsoft.com/office/drawing/2014/main" id="{CBEC6EF8-1731-F6DB-1681-3BEB491BA66D}"/>
              </a:ext>
            </a:extLst>
          </p:cNvPr>
          <p:cNvSpPr/>
          <p:nvPr/>
        </p:nvSpPr>
        <p:spPr bwMode="white">
          <a:xfrm>
            <a:off x="767408" y="6095161"/>
            <a:ext cx="11089232" cy="6438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2" y="198369"/>
            <a:ext cx="6912768" cy="6470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688288" y="2852936"/>
            <a:ext cx="550091" cy="5213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883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98941" y="2756528"/>
            <a:ext cx="309045" cy="3332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2023-01-10T10:38:43Z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