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A49BAE-0664-4896-16B4-38227AF05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708920"/>
            <a:ext cx="4698113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51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1765891"/>
            <a:ext cx="285619" cy="285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4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8915" y="1058532"/>
            <a:ext cx="246322" cy="2554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620688"/>
            <a:ext cx="9289032" cy="607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16280" y="3789040"/>
            <a:ext cx="531977" cy="480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3645" y="2820000"/>
            <a:ext cx="318262" cy="351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78523"/>
            <a:ext cx="9566062" cy="627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3174202"/>
            <a:ext cx="533135" cy="50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2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6872" y="5064795"/>
            <a:ext cx="437950" cy="400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68" r="2703"/>
          <a:stretch/>
        </p:blipFill>
        <p:spPr>
          <a:xfrm>
            <a:off x="720000" y="980728"/>
            <a:ext cx="11208648" cy="4485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70378"/>
            <a:ext cx="6408712" cy="6787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00256" y="692696"/>
            <a:ext cx="451866" cy="551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5538"/>
            <a:ext cx="11520000" cy="518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61983" y="2809238"/>
            <a:ext cx="818776" cy="343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275239" y="4134574"/>
            <a:ext cx="409388" cy="352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5190" y="4802009"/>
            <a:ext cx="1171041" cy="343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48330" y="4802009"/>
            <a:ext cx="1608991" cy="343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475504" y="4802009"/>
            <a:ext cx="1209123" cy="3527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35669" y="5469444"/>
            <a:ext cx="1961256" cy="333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305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18" r="3327"/>
          <a:stretch/>
        </p:blipFill>
        <p:spPr>
          <a:xfrm>
            <a:off x="720000" y="980728"/>
            <a:ext cx="11136640" cy="561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ABB7B3F1-3E59-C723-DCE0-6004E44BA819}"/>
              </a:ext>
            </a:extLst>
          </p:cNvPr>
          <p:cNvSpPr/>
          <p:nvPr/>
        </p:nvSpPr>
        <p:spPr bwMode="white">
          <a:xfrm>
            <a:off x="839416" y="2060848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B7439D69-C258-F453-9BE4-A71A1C98CB87}"/>
              </a:ext>
            </a:extLst>
          </p:cNvPr>
          <p:cNvSpPr/>
          <p:nvPr/>
        </p:nvSpPr>
        <p:spPr bwMode="white">
          <a:xfrm>
            <a:off x="767408" y="2780928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66EDE88B-7F81-212D-B00E-19BA61833776}"/>
              </a:ext>
            </a:extLst>
          </p:cNvPr>
          <p:cNvSpPr/>
          <p:nvPr/>
        </p:nvSpPr>
        <p:spPr bwMode="white">
          <a:xfrm>
            <a:off x="744924" y="3650258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2FAD699D-28C7-7469-D8A3-56382FA5841A}"/>
              </a:ext>
            </a:extLst>
          </p:cNvPr>
          <p:cNvSpPr/>
          <p:nvPr/>
        </p:nvSpPr>
        <p:spPr bwMode="white">
          <a:xfrm>
            <a:off x="936024" y="4581128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" r="2078"/>
          <a:stretch/>
        </p:blipFill>
        <p:spPr>
          <a:xfrm>
            <a:off x="720000" y="908720"/>
            <a:ext cx="11280656" cy="531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9735" y="1937887"/>
            <a:ext cx="9787239" cy="555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EA4E4E9B-77BB-BFAA-A6AA-9FF8F053DD66}"/>
              </a:ext>
            </a:extLst>
          </p:cNvPr>
          <p:cNvSpPr/>
          <p:nvPr/>
        </p:nvSpPr>
        <p:spPr bwMode="white">
          <a:xfrm>
            <a:off x="911424" y="273215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9157AA17-4EF8-25BB-5F12-D6034890E1A8}"/>
              </a:ext>
            </a:extLst>
          </p:cNvPr>
          <p:cNvSpPr/>
          <p:nvPr/>
        </p:nvSpPr>
        <p:spPr bwMode="white">
          <a:xfrm>
            <a:off x="839416" y="34522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D7B5DA74-36B5-2469-FD68-DF59E49C7182}"/>
              </a:ext>
            </a:extLst>
          </p:cNvPr>
          <p:cNvSpPr/>
          <p:nvPr/>
        </p:nvSpPr>
        <p:spPr bwMode="white">
          <a:xfrm>
            <a:off x="816932" y="432156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DF72EF25-AFE5-7EDF-7F41-6221DBA893AA}"/>
              </a:ext>
            </a:extLst>
          </p:cNvPr>
          <p:cNvSpPr/>
          <p:nvPr/>
        </p:nvSpPr>
        <p:spPr bwMode="white">
          <a:xfrm>
            <a:off x="1008032" y="52524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4271" y="476672"/>
            <a:ext cx="7583457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9" r="3327" b="-1"/>
          <a:stretch/>
        </p:blipFill>
        <p:spPr>
          <a:xfrm>
            <a:off x="720000" y="908720"/>
            <a:ext cx="11136640" cy="397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225096"/>
            <a:ext cx="3932033" cy="4383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557037"/>
            <a:ext cx="9552464" cy="610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983433" y="2132857"/>
            <a:ext cx="813690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802520E5-F080-EAFA-CD9A-70B4F21E431F}"/>
              </a:ext>
            </a:extLst>
          </p:cNvPr>
          <p:cNvSpPr/>
          <p:nvPr/>
        </p:nvSpPr>
        <p:spPr bwMode="white">
          <a:xfrm>
            <a:off x="551384" y="2996774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2690005-F5D3-E8F4-EFFB-1B630016E796}"/>
              </a:ext>
            </a:extLst>
          </p:cNvPr>
          <p:cNvSpPr/>
          <p:nvPr/>
        </p:nvSpPr>
        <p:spPr bwMode="white">
          <a:xfrm>
            <a:off x="479376" y="3582814"/>
            <a:ext cx="11089232" cy="638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0DE879B4-5EEC-46A2-7CB8-09D65F8ADF09}"/>
              </a:ext>
            </a:extLst>
          </p:cNvPr>
          <p:cNvSpPr/>
          <p:nvPr/>
        </p:nvSpPr>
        <p:spPr bwMode="white">
          <a:xfrm>
            <a:off x="464741" y="4395626"/>
            <a:ext cx="11089232" cy="638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DE6EBD32-B12B-8152-736A-23568CB2BAA0}"/>
              </a:ext>
            </a:extLst>
          </p:cNvPr>
          <p:cNvSpPr/>
          <p:nvPr/>
        </p:nvSpPr>
        <p:spPr bwMode="white">
          <a:xfrm>
            <a:off x="720000" y="5243680"/>
            <a:ext cx="11089232" cy="638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6AB409FD-62EB-86F3-1B59-F4C36B4425E7}"/>
              </a:ext>
            </a:extLst>
          </p:cNvPr>
          <p:cNvSpPr/>
          <p:nvPr/>
        </p:nvSpPr>
        <p:spPr bwMode="white">
          <a:xfrm>
            <a:off x="788540" y="6113010"/>
            <a:ext cx="11089232" cy="638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7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4909" y="2717636"/>
            <a:ext cx="8469919" cy="406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3205" y="3531008"/>
            <a:ext cx="2770767" cy="398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6613" y="4319481"/>
            <a:ext cx="7922402" cy="62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6CFFF873-03E1-0E58-AB3B-1A0E279D4772}"/>
              </a:ext>
            </a:extLst>
          </p:cNvPr>
          <p:cNvSpPr/>
          <p:nvPr/>
        </p:nvSpPr>
        <p:spPr bwMode="white">
          <a:xfrm>
            <a:off x="1199456" y="5020806"/>
            <a:ext cx="9217024" cy="6224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53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3" r="2078"/>
          <a:stretch/>
        </p:blipFill>
        <p:spPr>
          <a:xfrm>
            <a:off x="720000" y="908720"/>
            <a:ext cx="11280656" cy="278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9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3554" y="2023245"/>
            <a:ext cx="9216550" cy="541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C55BAA90-221F-5720-322D-20512636012F}"/>
              </a:ext>
            </a:extLst>
          </p:cNvPr>
          <p:cNvSpPr/>
          <p:nvPr/>
        </p:nvSpPr>
        <p:spPr bwMode="white">
          <a:xfrm>
            <a:off x="551384" y="273215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BB8A490F-1B08-B829-1F36-311BE82BC898}"/>
              </a:ext>
            </a:extLst>
          </p:cNvPr>
          <p:cNvSpPr/>
          <p:nvPr/>
        </p:nvSpPr>
        <p:spPr bwMode="white">
          <a:xfrm>
            <a:off x="479376" y="34522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363B37F-84AA-8D3F-ED23-AA532D0D267C}"/>
              </a:ext>
            </a:extLst>
          </p:cNvPr>
          <p:cNvSpPr/>
          <p:nvPr/>
        </p:nvSpPr>
        <p:spPr bwMode="white">
          <a:xfrm>
            <a:off x="456892" y="432156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ED32FD6C-3E70-4CE4-4F04-ED22CB053AA1}"/>
              </a:ext>
            </a:extLst>
          </p:cNvPr>
          <p:cNvSpPr/>
          <p:nvPr/>
        </p:nvSpPr>
        <p:spPr bwMode="white">
          <a:xfrm>
            <a:off x="647992" y="52524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29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52723" y="2340139"/>
            <a:ext cx="1570909" cy="353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58772" y="3008134"/>
            <a:ext cx="809256" cy="34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86739" y="3008134"/>
            <a:ext cx="809256" cy="353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233682" y="3017677"/>
            <a:ext cx="809256" cy="3339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" r="2703"/>
          <a:stretch/>
        </p:blipFill>
        <p:spPr>
          <a:xfrm>
            <a:off x="720000" y="908720"/>
            <a:ext cx="11208648" cy="418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1948992"/>
            <a:ext cx="9768198" cy="457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B2DF57C-BFFE-A77F-C503-DA8F3CA54E53}"/>
              </a:ext>
            </a:extLst>
          </p:cNvPr>
          <p:cNvSpPr/>
          <p:nvPr/>
        </p:nvSpPr>
        <p:spPr bwMode="white">
          <a:xfrm>
            <a:off x="816359" y="2732152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F383B70-E47A-0D17-5C2E-4E55F4269F7E}"/>
              </a:ext>
            </a:extLst>
          </p:cNvPr>
          <p:cNvSpPr/>
          <p:nvPr/>
        </p:nvSpPr>
        <p:spPr bwMode="white">
          <a:xfrm>
            <a:off x="744351" y="3452232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77917"/>
            <a:ext cx="8976400" cy="5982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9" r="2078"/>
          <a:stretch/>
        </p:blipFill>
        <p:spPr>
          <a:xfrm>
            <a:off x="720000" y="908720"/>
            <a:ext cx="11280656" cy="335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96234"/>
            <a:ext cx="9063669" cy="466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5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7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97476" y="2090461"/>
            <a:ext cx="2359868" cy="421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4052D63-71E3-B19D-E4D7-C3D4DA3F728B}"/>
              </a:ext>
            </a:extLst>
          </p:cNvPr>
          <p:cNvSpPr/>
          <p:nvPr/>
        </p:nvSpPr>
        <p:spPr bwMode="white">
          <a:xfrm>
            <a:off x="698370" y="4346300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B76458C-98EF-0F37-43AE-B6005B919A47}"/>
              </a:ext>
            </a:extLst>
          </p:cNvPr>
          <p:cNvSpPr/>
          <p:nvPr/>
        </p:nvSpPr>
        <p:spPr bwMode="white">
          <a:xfrm>
            <a:off x="626362" y="5083794"/>
            <a:ext cx="11089232" cy="65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06A9735-6CD4-DDE7-9013-B3F612863D72}"/>
              </a:ext>
            </a:extLst>
          </p:cNvPr>
          <p:cNvSpPr/>
          <p:nvPr/>
        </p:nvSpPr>
        <p:spPr bwMode="white">
          <a:xfrm>
            <a:off x="603878" y="5953124"/>
            <a:ext cx="11089232" cy="65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95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2921" y="1708801"/>
            <a:ext cx="1589950" cy="352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24293" y="2375535"/>
            <a:ext cx="1618512" cy="342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927698" y="2375535"/>
            <a:ext cx="799735" cy="342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87996" y="3042270"/>
            <a:ext cx="790214" cy="342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339731" y="3042270"/>
            <a:ext cx="1580429" cy="342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920491" y="4366214"/>
            <a:ext cx="1599471" cy="352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499929" y="4366214"/>
            <a:ext cx="1628033" cy="3428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4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961057" y="3023473"/>
            <a:ext cx="295140" cy="285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467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1213572"/>
            <a:ext cx="266578" cy="276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2385894"/>
            <a:ext cx="295140" cy="285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1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3454" y="3063126"/>
            <a:ext cx="333223" cy="276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61853"/>
            <a:ext cx="11520000" cy="5134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2976534"/>
            <a:ext cx="323702" cy="285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