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63" autoAdjust="0"/>
    <p:restoredTop sz="94660"/>
  </p:normalViewPr>
  <p:slideViewPr>
    <p:cSldViewPr showGuides="1">
      <p:cViewPr varScale="1">
        <p:scale>
          <a:sx n="77" d="100"/>
          <a:sy n="77" d="100"/>
        </p:scale>
        <p:origin x="156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E0D3346-CD01-929C-804E-E900CB2C8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3069000"/>
            <a:ext cx="7305366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3" r="2078"/>
          <a:stretch/>
        </p:blipFill>
        <p:spPr>
          <a:xfrm>
            <a:off x="720000" y="908720"/>
            <a:ext cx="11280656" cy="2776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99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094913" y="3089451"/>
            <a:ext cx="276099" cy="2856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836712"/>
            <a:ext cx="10284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24069" y="1687524"/>
            <a:ext cx="237990" cy="2467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632" y="260954"/>
            <a:ext cx="7056784" cy="6407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32304" y="2276872"/>
            <a:ext cx="444455" cy="3895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4838" y="116952"/>
            <a:ext cx="7002324" cy="6624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15518" y="2349200"/>
            <a:ext cx="376251" cy="4126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568959"/>
            <a:ext cx="8208912" cy="6099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48328" y="3063330"/>
            <a:ext cx="462870" cy="3656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8" r="2703"/>
          <a:stretch/>
        </p:blipFill>
        <p:spPr>
          <a:xfrm>
            <a:off x="720000" y="908720"/>
            <a:ext cx="11208648" cy="4195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764704"/>
            <a:ext cx="8797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836712"/>
            <a:ext cx="88565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3" r="2703" b="-1"/>
          <a:stretch/>
        </p:blipFill>
        <p:spPr>
          <a:xfrm>
            <a:off x="720000" y="908720"/>
            <a:ext cx="11208648" cy="5684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57818" y="5038433"/>
            <a:ext cx="9758677" cy="6948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B1C806BD-1441-3AF2-B750-DC94EB8844CE}"/>
              </a:ext>
            </a:extLst>
          </p:cNvPr>
          <p:cNvSpPr/>
          <p:nvPr/>
        </p:nvSpPr>
        <p:spPr bwMode="white">
          <a:xfrm>
            <a:off x="1444985" y="5798262"/>
            <a:ext cx="9758677" cy="6948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531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618880" y="2883624"/>
            <a:ext cx="1247206" cy="3530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69524" y="3570548"/>
            <a:ext cx="418909" cy="3434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725260" y="4247930"/>
            <a:ext cx="1199603" cy="3434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029" r="2703"/>
          <a:stretch/>
        </p:blipFill>
        <p:spPr>
          <a:xfrm>
            <a:off x="720000" y="980728"/>
            <a:ext cx="11208648" cy="2584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2113362"/>
            <a:ext cx="9777719" cy="4490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38776" y="2992334"/>
            <a:ext cx="9301685" cy="4585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3" r="2078" b="-1"/>
          <a:stretch/>
        </p:blipFill>
        <p:spPr>
          <a:xfrm>
            <a:off x="720000" y="908720"/>
            <a:ext cx="11280656" cy="4515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3042905"/>
            <a:ext cx="9768198" cy="5301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A24B9F31-098A-FEC6-21E7-EBE2B67C0E5A}"/>
              </a:ext>
            </a:extLst>
          </p:cNvPr>
          <p:cNvSpPr/>
          <p:nvPr/>
        </p:nvSpPr>
        <p:spPr bwMode="white">
          <a:xfrm>
            <a:off x="1519735" y="3829681"/>
            <a:ext cx="9777719" cy="6074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3">
            <a:extLst>
              <a:ext uri="{FF2B5EF4-FFF2-40B4-BE49-F238E27FC236}">
                <a16:creationId xmlns:a16="http://schemas.microsoft.com/office/drawing/2014/main" id="{21FCEEE7-DA70-33D0-4FA8-73A980E4E685}"/>
              </a:ext>
            </a:extLst>
          </p:cNvPr>
          <p:cNvSpPr/>
          <p:nvPr/>
        </p:nvSpPr>
        <p:spPr bwMode="white">
          <a:xfrm>
            <a:off x="1529255" y="4708653"/>
            <a:ext cx="9301685" cy="6203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097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34185" y="1756901"/>
            <a:ext cx="1628033" cy="3526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96764" y="3119709"/>
            <a:ext cx="2437289" cy="3526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50351" y="4472987"/>
            <a:ext cx="1970776" cy="3621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2702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14747" y="1739571"/>
            <a:ext cx="780694" cy="343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50351" y="3105225"/>
            <a:ext cx="1190082" cy="3533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244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34185" y="1757623"/>
            <a:ext cx="2446809" cy="3624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181260" y="3131131"/>
            <a:ext cx="1199603" cy="3338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631045" y="3817884"/>
            <a:ext cx="1161520" cy="3338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028599" y="3817884"/>
            <a:ext cx="1180561" cy="3433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41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082431" y="3901572"/>
            <a:ext cx="284980" cy="2515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345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86012" y="1013569"/>
            <a:ext cx="285619" cy="2859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2160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94913" y="1883751"/>
            <a:ext cx="276099" cy="2867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513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13384" y="1794262"/>
            <a:ext cx="266578" cy="2856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2023-01-10T10:17:49Z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