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5" r:id="rId30"/>
    <p:sldId id="356" r:id="rId31"/>
    <p:sldId id="357" r:id="rId32"/>
    <p:sldId id="358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99" autoAdjust="0"/>
    <p:restoredTop sz="94660"/>
  </p:normalViewPr>
  <p:slideViewPr>
    <p:cSldViewPr showGuides="1">
      <p:cViewPr varScale="1">
        <p:scale>
          <a:sx n="77" d="100"/>
          <a:sy n="77" d="100"/>
        </p:scale>
        <p:origin x="534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67019FB-0396-E1EC-5980-785F050440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889000"/>
            <a:ext cx="6722697" cy="108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17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517186" y="4647645"/>
            <a:ext cx="335206" cy="2989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66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1362" y="4092944"/>
            <a:ext cx="416906" cy="3809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20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6290" y="2145893"/>
            <a:ext cx="333942" cy="3701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656" y="80948"/>
            <a:ext cx="6765391" cy="6696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04312" y="3255068"/>
            <a:ext cx="470366" cy="4205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3645" y="404664"/>
            <a:ext cx="7560000" cy="199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04312" y="1268760"/>
            <a:ext cx="576064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4.png">
            <a:extLst>
              <a:ext uri="{FF2B5EF4-FFF2-40B4-BE49-F238E27FC236}">
                <a16:creationId xmlns:a16="http://schemas.microsoft.com/office/drawing/2014/main" id="{408FC894-BC26-A7B1-A501-73785FC175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2" y="2492896"/>
            <a:ext cx="7560000" cy="4316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891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73565" y="3178222"/>
            <a:ext cx="371305" cy="400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790" y="908720"/>
            <a:ext cx="95884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93638" y="2812852"/>
            <a:ext cx="316972" cy="3332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3991" y="908720"/>
            <a:ext cx="8584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38062" y="1803615"/>
            <a:ext cx="255392" cy="2911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836712"/>
            <a:ext cx="87253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84017" y="3240321"/>
            <a:ext cx="281230" cy="303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620688"/>
            <a:ext cx="8474300" cy="5976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92344" y="2996952"/>
            <a:ext cx="495444" cy="4133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476672"/>
            <a:ext cx="7091309" cy="619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533027"/>
            <a:ext cx="8064896" cy="6135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36360" y="1340768"/>
            <a:ext cx="464993" cy="4697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692696"/>
            <a:ext cx="8500754" cy="5976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608" y="548680"/>
            <a:ext cx="7787056" cy="619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16" y="548680"/>
            <a:ext cx="7704856" cy="6130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5" r="3953"/>
          <a:stretch/>
        </p:blipFill>
        <p:spPr>
          <a:xfrm>
            <a:off x="720000" y="908720"/>
            <a:ext cx="11064632" cy="276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86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5333" y="1151566"/>
            <a:ext cx="8623232" cy="5492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FFCC2EC6-A311-EDAD-534F-5DFDC0A8B744}"/>
              </a:ext>
            </a:extLst>
          </p:cNvPr>
          <p:cNvSpPr/>
          <p:nvPr/>
        </p:nvSpPr>
        <p:spPr bwMode="white">
          <a:xfrm>
            <a:off x="549444" y="1952374"/>
            <a:ext cx="10396582" cy="504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6E98A904-B899-433B-87A6-2B5B19253091}"/>
              </a:ext>
            </a:extLst>
          </p:cNvPr>
          <p:cNvSpPr/>
          <p:nvPr/>
        </p:nvSpPr>
        <p:spPr bwMode="white">
          <a:xfrm>
            <a:off x="249510" y="2681174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51017B57-4443-DB75-0397-C62E0D2958BB}"/>
              </a:ext>
            </a:extLst>
          </p:cNvPr>
          <p:cNvSpPr/>
          <p:nvPr/>
        </p:nvSpPr>
        <p:spPr bwMode="white">
          <a:xfrm>
            <a:off x="227026" y="3550504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A06B9F01-F47F-6E2C-F2DA-7AFF8DD8A409}"/>
              </a:ext>
            </a:extLst>
          </p:cNvPr>
          <p:cNvSpPr/>
          <p:nvPr/>
        </p:nvSpPr>
        <p:spPr bwMode="white">
          <a:xfrm>
            <a:off x="418126" y="4348907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942D49D2-89F6-C108-0A81-4403A845455D}"/>
              </a:ext>
            </a:extLst>
          </p:cNvPr>
          <p:cNvSpPr/>
          <p:nvPr/>
        </p:nvSpPr>
        <p:spPr bwMode="white">
          <a:xfrm>
            <a:off x="507787" y="5187662"/>
            <a:ext cx="10396582" cy="504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6C4574FC-60F9-B7C0-B3A4-0D8BC7E3735A}"/>
              </a:ext>
            </a:extLst>
          </p:cNvPr>
          <p:cNvSpPr/>
          <p:nvPr/>
        </p:nvSpPr>
        <p:spPr bwMode="white">
          <a:xfrm>
            <a:off x="207853" y="5916462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21" r="2703"/>
          <a:stretch/>
        </p:blipFill>
        <p:spPr>
          <a:xfrm>
            <a:off x="720000" y="908720"/>
            <a:ext cx="11208648" cy="2704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63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5740" y="1157142"/>
            <a:ext cx="8513481" cy="543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6A249643-6246-FF7C-979C-C0C8C9B65647}"/>
              </a:ext>
            </a:extLst>
          </p:cNvPr>
          <p:cNvSpPr/>
          <p:nvPr/>
        </p:nvSpPr>
        <p:spPr bwMode="white">
          <a:xfrm>
            <a:off x="311438" y="1916832"/>
            <a:ext cx="10396582" cy="504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0886CA5A-2131-5363-7600-B45FA40748E9}"/>
              </a:ext>
            </a:extLst>
          </p:cNvPr>
          <p:cNvSpPr/>
          <p:nvPr/>
        </p:nvSpPr>
        <p:spPr bwMode="white">
          <a:xfrm>
            <a:off x="11504" y="2645632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E1F1A84E-031B-EC17-1AA7-D108D8810649}"/>
              </a:ext>
            </a:extLst>
          </p:cNvPr>
          <p:cNvSpPr/>
          <p:nvPr/>
        </p:nvSpPr>
        <p:spPr bwMode="white">
          <a:xfrm>
            <a:off x="-10980" y="3514962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F4BD5C0B-C623-EA94-2378-DC0F144EB340}"/>
              </a:ext>
            </a:extLst>
          </p:cNvPr>
          <p:cNvSpPr/>
          <p:nvPr/>
        </p:nvSpPr>
        <p:spPr bwMode="white">
          <a:xfrm>
            <a:off x="180120" y="4313365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CEEBA533-D418-488F-7D6B-8E9D600E1129}"/>
              </a:ext>
            </a:extLst>
          </p:cNvPr>
          <p:cNvSpPr/>
          <p:nvPr/>
        </p:nvSpPr>
        <p:spPr bwMode="white">
          <a:xfrm>
            <a:off x="479376" y="5196109"/>
            <a:ext cx="10396582" cy="504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10DA8300-03AD-B62E-F2E1-4F044C1FC7ED}"/>
              </a:ext>
            </a:extLst>
          </p:cNvPr>
          <p:cNvSpPr/>
          <p:nvPr/>
        </p:nvSpPr>
        <p:spPr bwMode="white">
          <a:xfrm>
            <a:off x="179442" y="5924909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 descr="29.png">
            <a:extLst>
              <a:ext uri="{FF2B5EF4-FFF2-40B4-BE49-F238E27FC236}">
                <a16:creationId xmlns:a16="http://schemas.microsoft.com/office/drawing/2014/main" id="{4FDCE2DF-06E4-5A71-A70B-B44F15CE87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5301208"/>
            <a:ext cx="10080000" cy="1474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325" y="567991"/>
            <a:ext cx="10080000" cy="4733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9325" y="764705"/>
            <a:ext cx="9831171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426B1DE5-5D5C-5E0C-2B01-2AB0D0F5A0F6}"/>
              </a:ext>
            </a:extLst>
          </p:cNvPr>
          <p:cNvSpPr/>
          <p:nvPr/>
        </p:nvSpPr>
        <p:spPr bwMode="white">
          <a:xfrm>
            <a:off x="263352" y="1465475"/>
            <a:ext cx="11089232" cy="590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A2395F0D-AF27-A586-0FE0-EEFD59E47E19}"/>
              </a:ext>
            </a:extLst>
          </p:cNvPr>
          <p:cNvSpPr/>
          <p:nvPr/>
        </p:nvSpPr>
        <p:spPr bwMode="white">
          <a:xfrm>
            <a:off x="191344" y="2362959"/>
            <a:ext cx="11089232" cy="590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0072F975-778A-8DBE-7D24-EE2C9EA02657}"/>
              </a:ext>
            </a:extLst>
          </p:cNvPr>
          <p:cNvSpPr/>
          <p:nvPr/>
        </p:nvSpPr>
        <p:spPr bwMode="white">
          <a:xfrm>
            <a:off x="466322" y="2932469"/>
            <a:ext cx="11089232" cy="590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5C782A49-3A3F-B9F4-EDE0-985FF21810F0}"/>
              </a:ext>
            </a:extLst>
          </p:cNvPr>
          <p:cNvSpPr/>
          <p:nvPr/>
        </p:nvSpPr>
        <p:spPr bwMode="white">
          <a:xfrm>
            <a:off x="729325" y="3772665"/>
            <a:ext cx="10396582" cy="6543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1C6DDA2F-1CD3-93DA-F4B1-23AB9A7E8B6A}"/>
              </a:ext>
            </a:extLst>
          </p:cNvPr>
          <p:cNvSpPr/>
          <p:nvPr/>
        </p:nvSpPr>
        <p:spPr bwMode="white">
          <a:xfrm>
            <a:off x="429391" y="4501465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A5819DA1-8626-995A-CE37-4DDD743860CA}"/>
              </a:ext>
            </a:extLst>
          </p:cNvPr>
          <p:cNvSpPr/>
          <p:nvPr/>
        </p:nvSpPr>
        <p:spPr bwMode="white">
          <a:xfrm>
            <a:off x="406907" y="5370795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B611B952-F3FC-03BB-D79F-690046AE560C}"/>
              </a:ext>
            </a:extLst>
          </p:cNvPr>
          <p:cNvSpPr/>
          <p:nvPr/>
        </p:nvSpPr>
        <p:spPr bwMode="white">
          <a:xfrm>
            <a:off x="598007" y="6169198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520" y="692696"/>
            <a:ext cx="8640960" cy="6049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669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14"/>
          <a:stretch/>
        </p:blipFill>
        <p:spPr>
          <a:xfrm>
            <a:off x="839416" y="1268760"/>
            <a:ext cx="10873208" cy="4533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21516"/>
            <a:ext cx="7824272" cy="6038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244290" y="1988841"/>
            <a:ext cx="6867934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2A862467-2100-DE78-D0A5-E918E207EE27}"/>
              </a:ext>
            </a:extLst>
          </p:cNvPr>
          <p:cNvSpPr/>
          <p:nvPr/>
        </p:nvSpPr>
        <p:spPr bwMode="white">
          <a:xfrm>
            <a:off x="493942" y="2636912"/>
            <a:ext cx="10396582" cy="504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99C8F98F-8A27-7EB8-7A73-621782E20731}"/>
              </a:ext>
            </a:extLst>
          </p:cNvPr>
          <p:cNvSpPr/>
          <p:nvPr/>
        </p:nvSpPr>
        <p:spPr bwMode="white">
          <a:xfrm>
            <a:off x="263352" y="3141661"/>
            <a:ext cx="11089232" cy="590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935F3E20-5743-6234-AD86-153FBEB54C33}"/>
              </a:ext>
            </a:extLst>
          </p:cNvPr>
          <p:cNvSpPr/>
          <p:nvPr/>
        </p:nvSpPr>
        <p:spPr bwMode="white">
          <a:xfrm>
            <a:off x="204929" y="3860222"/>
            <a:ext cx="11089232" cy="590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0E56F9E7-8D80-9F24-8A78-A14F9562BA75}"/>
              </a:ext>
            </a:extLst>
          </p:cNvPr>
          <p:cNvSpPr/>
          <p:nvPr/>
        </p:nvSpPr>
        <p:spPr bwMode="white">
          <a:xfrm>
            <a:off x="479907" y="4429732"/>
            <a:ext cx="11089232" cy="590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EA80BD50-98FB-72BD-4DD4-6D11879EE51D}"/>
              </a:ext>
            </a:extLst>
          </p:cNvPr>
          <p:cNvSpPr/>
          <p:nvPr/>
        </p:nvSpPr>
        <p:spPr bwMode="white">
          <a:xfrm>
            <a:off x="382768" y="4908012"/>
            <a:ext cx="11089232" cy="590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636F688F-BE7B-FAEA-30CA-69A1F1201AE8}"/>
              </a:ext>
            </a:extLst>
          </p:cNvPr>
          <p:cNvSpPr/>
          <p:nvPr/>
        </p:nvSpPr>
        <p:spPr bwMode="white">
          <a:xfrm>
            <a:off x="324345" y="5626573"/>
            <a:ext cx="11089232" cy="590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8B2C8144-823A-D7AF-2225-1E0994610651}"/>
              </a:ext>
            </a:extLst>
          </p:cNvPr>
          <p:cNvSpPr/>
          <p:nvPr/>
        </p:nvSpPr>
        <p:spPr bwMode="white">
          <a:xfrm>
            <a:off x="599323" y="6196083"/>
            <a:ext cx="11089232" cy="590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73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3977" y="3318734"/>
            <a:ext cx="7723630" cy="4703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19EC0CF2-4135-B277-C8CF-954710936F12}"/>
              </a:ext>
            </a:extLst>
          </p:cNvPr>
          <p:cNvSpPr/>
          <p:nvPr/>
        </p:nvSpPr>
        <p:spPr bwMode="white">
          <a:xfrm>
            <a:off x="335360" y="3990466"/>
            <a:ext cx="11089232" cy="590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11A0C913-345D-BBDA-155C-0B883C9BDB5F}"/>
              </a:ext>
            </a:extLst>
          </p:cNvPr>
          <p:cNvSpPr/>
          <p:nvPr/>
        </p:nvSpPr>
        <p:spPr bwMode="white">
          <a:xfrm>
            <a:off x="276937" y="4709027"/>
            <a:ext cx="11089232" cy="590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EB9E7C1D-D182-42BF-FAA4-807224FA84B0}"/>
              </a:ext>
            </a:extLst>
          </p:cNvPr>
          <p:cNvSpPr/>
          <p:nvPr/>
        </p:nvSpPr>
        <p:spPr bwMode="white">
          <a:xfrm>
            <a:off x="551915" y="5278537"/>
            <a:ext cx="11089232" cy="590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6CDC3B4C-9EB9-B592-DCBF-EED74DC5697D}"/>
              </a:ext>
            </a:extLst>
          </p:cNvPr>
          <p:cNvSpPr/>
          <p:nvPr/>
        </p:nvSpPr>
        <p:spPr bwMode="white">
          <a:xfrm>
            <a:off x="335360" y="6143056"/>
            <a:ext cx="11089232" cy="590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651" y="900000"/>
            <a:ext cx="11520000" cy="2780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3.png">
            <a:extLst>
              <a:ext uri="{FF2B5EF4-FFF2-40B4-BE49-F238E27FC236}">
                <a16:creationId xmlns:a16="http://schemas.microsoft.com/office/drawing/2014/main" id="{370B822B-603B-1BC7-5346-2EB73E9D77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3861048"/>
            <a:ext cx="11520000" cy="1686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525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764704"/>
            <a:ext cx="9042667" cy="5976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78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1092" y="620688"/>
            <a:ext cx="8334194" cy="622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17893" y="644689"/>
            <a:ext cx="7560840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5A6BC7D9-9A8E-2125-5F24-492D06768773}"/>
              </a:ext>
            </a:extLst>
          </p:cNvPr>
          <p:cNvSpPr/>
          <p:nvPr/>
        </p:nvSpPr>
        <p:spPr bwMode="white">
          <a:xfrm>
            <a:off x="706609" y="1172745"/>
            <a:ext cx="10396582" cy="504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73B17D08-CE2E-FC86-64C1-217D8D5131A2}"/>
              </a:ext>
            </a:extLst>
          </p:cNvPr>
          <p:cNvSpPr/>
          <p:nvPr/>
        </p:nvSpPr>
        <p:spPr bwMode="white">
          <a:xfrm>
            <a:off x="382768" y="1852851"/>
            <a:ext cx="11089232" cy="6284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EFAFE50D-BF8C-5F2B-A06D-10323CFBF98F}"/>
              </a:ext>
            </a:extLst>
          </p:cNvPr>
          <p:cNvSpPr/>
          <p:nvPr/>
        </p:nvSpPr>
        <p:spPr bwMode="white">
          <a:xfrm>
            <a:off x="360284" y="2481347"/>
            <a:ext cx="11089232" cy="6284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5A49F6A8-8434-C15D-4DB1-44CA6C58EF6A}"/>
              </a:ext>
            </a:extLst>
          </p:cNvPr>
          <p:cNvSpPr/>
          <p:nvPr/>
        </p:nvSpPr>
        <p:spPr bwMode="white">
          <a:xfrm>
            <a:off x="551384" y="3180199"/>
            <a:ext cx="11089232" cy="6284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932AAB9F-46CA-871A-A806-5E4AD881D20A}"/>
              </a:ext>
            </a:extLst>
          </p:cNvPr>
          <p:cNvSpPr/>
          <p:nvPr/>
        </p:nvSpPr>
        <p:spPr bwMode="white">
          <a:xfrm>
            <a:off x="2207568" y="3808695"/>
            <a:ext cx="7560840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2AAC5715-8C95-AE03-3F36-464FF2F23603}"/>
              </a:ext>
            </a:extLst>
          </p:cNvPr>
          <p:cNvSpPr/>
          <p:nvPr/>
        </p:nvSpPr>
        <p:spPr bwMode="white">
          <a:xfrm>
            <a:off x="596284" y="4336751"/>
            <a:ext cx="10396582" cy="504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AB26CE92-EF1D-0434-2F24-59254B3F0672}"/>
              </a:ext>
            </a:extLst>
          </p:cNvPr>
          <p:cNvSpPr/>
          <p:nvPr/>
        </p:nvSpPr>
        <p:spPr bwMode="white">
          <a:xfrm>
            <a:off x="272443" y="5016857"/>
            <a:ext cx="11089232" cy="6284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99DDC863-8FA8-4AFE-69FD-16997B34B1A6}"/>
              </a:ext>
            </a:extLst>
          </p:cNvPr>
          <p:cNvSpPr/>
          <p:nvPr/>
        </p:nvSpPr>
        <p:spPr bwMode="white">
          <a:xfrm>
            <a:off x="249959" y="5645353"/>
            <a:ext cx="11089232" cy="6284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2">
            <a:extLst>
              <a:ext uri="{FF2B5EF4-FFF2-40B4-BE49-F238E27FC236}">
                <a16:creationId xmlns:a16="http://schemas.microsoft.com/office/drawing/2014/main" id="{B1288DCA-6078-9283-3EE5-3C97346B53AC}"/>
              </a:ext>
            </a:extLst>
          </p:cNvPr>
          <p:cNvSpPr/>
          <p:nvPr/>
        </p:nvSpPr>
        <p:spPr bwMode="white">
          <a:xfrm>
            <a:off x="441059" y="6344205"/>
            <a:ext cx="11089232" cy="5209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23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07103" y="2929897"/>
            <a:ext cx="10263272" cy="5711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1C3252FF-C4AF-A77E-700C-490DEDB15920}"/>
              </a:ext>
            </a:extLst>
          </p:cNvPr>
          <p:cNvSpPr/>
          <p:nvPr/>
        </p:nvSpPr>
        <p:spPr bwMode="white">
          <a:xfrm>
            <a:off x="861165" y="3789040"/>
            <a:ext cx="10396582" cy="504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3FDFAB48-F7F2-4D73-C775-A164579901EC}"/>
              </a:ext>
            </a:extLst>
          </p:cNvPr>
          <p:cNvSpPr/>
          <p:nvPr/>
        </p:nvSpPr>
        <p:spPr bwMode="white">
          <a:xfrm>
            <a:off x="561231" y="4517840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88293555-3FCC-BCD2-AE78-C17350F139DD}"/>
              </a:ext>
            </a:extLst>
          </p:cNvPr>
          <p:cNvSpPr/>
          <p:nvPr/>
        </p:nvSpPr>
        <p:spPr bwMode="white">
          <a:xfrm>
            <a:off x="538747" y="5387170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2023-01-10T09:23:29Z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