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4" r:id="rId20"/>
    <p:sldId id="345" r:id="rId21"/>
    <p:sldId id="346" r:id="rId22"/>
    <p:sldId id="347" r:id="rId23"/>
    <p:sldId id="348" r:id="rId24"/>
    <p:sldId id="350" r:id="rId25"/>
    <p:sldId id="351" r:id="rId26"/>
    <p:sldId id="352" r:id="rId27"/>
    <p:sldId id="353" r:id="rId28"/>
    <p:sldId id="355" r:id="rId29"/>
    <p:sldId id="356" r:id="rId30"/>
    <p:sldId id="357" r:id="rId31"/>
    <p:sldId id="358" r:id="rId32"/>
    <p:sldId id="359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76" autoAdjust="0"/>
    <p:restoredTop sz="94660"/>
  </p:normalViewPr>
  <p:slideViewPr>
    <p:cSldViewPr showGuides="1">
      <p:cViewPr varScale="1">
        <p:scale>
          <a:sx n="77" d="100"/>
          <a:sy n="77" d="100"/>
        </p:scale>
        <p:origin x="48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C425B-0EEE-48AC-BAE2-68F9F3B8C255}" type="datetimeFigureOut">
              <a:rPr lang="zh-CN" altLang="en-US" smtClean="0"/>
              <a:t>2023-01-10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0BCD3-3213-4EE6-BA91-F5A28E081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28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0BCD3-3213-4EE6-BA91-F5A28E0813F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446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79DD60-B35C-1436-BE01-82BCDF10E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844824"/>
            <a:ext cx="7553325" cy="8858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01A3E0E-9E96-64B4-9E0F-B0C768ABA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545" y="3140968"/>
            <a:ext cx="4570909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927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76441" y="2567262"/>
            <a:ext cx="266578" cy="276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0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7879" y="2481900"/>
            <a:ext cx="266578" cy="28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6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8359" y="2518143"/>
            <a:ext cx="276099" cy="2952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40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>
            <a:extLst>
              <a:ext uri="{FF2B5EF4-FFF2-40B4-BE49-F238E27FC236}">
                <a16:creationId xmlns:a16="http://schemas.microsoft.com/office/drawing/2014/main" id="{1DFCA033-59B7-A657-C513-F75558648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437112"/>
            <a:ext cx="8496944" cy="203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6B676F5-13A1-EC4F-3E46-11222F9DDD61}"/>
              </a:ext>
            </a:extLst>
          </p:cNvPr>
          <p:cNvSpPr/>
          <p:nvPr/>
        </p:nvSpPr>
        <p:spPr bwMode="white">
          <a:xfrm>
            <a:off x="7896200" y="4581128"/>
            <a:ext cx="412286" cy="487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9586" y="4002266"/>
            <a:ext cx="368358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474303"/>
            <a:ext cx="7056784" cy="626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760296" y="1484784"/>
            <a:ext cx="581481" cy="498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8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9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6308" y="2825485"/>
            <a:ext cx="378254" cy="34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599182"/>
            <a:ext cx="9289032" cy="70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>
            <a:extLst>
              <a:ext uri="{FF2B5EF4-FFF2-40B4-BE49-F238E27FC236}">
                <a16:creationId xmlns:a16="http://schemas.microsoft.com/office/drawing/2014/main" id="{AE4D0785-F9C5-9FEA-43A8-46B1852489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584" y="1413035"/>
            <a:ext cx="8792856" cy="539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599C82D-C006-0105-0FA7-0E8EF7FE6863}"/>
              </a:ext>
            </a:extLst>
          </p:cNvPr>
          <p:cNvSpPr/>
          <p:nvPr/>
        </p:nvSpPr>
        <p:spPr bwMode="white">
          <a:xfrm>
            <a:off x="8400256" y="1413036"/>
            <a:ext cx="720080" cy="614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260648"/>
            <a:ext cx="7176807" cy="64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89302" y="980728"/>
            <a:ext cx="418013" cy="332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3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57995" y="2823260"/>
            <a:ext cx="828297" cy="352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509664" y="2832785"/>
            <a:ext cx="409388" cy="333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70094" y="3470965"/>
            <a:ext cx="399867" cy="333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15714" y="4109145"/>
            <a:ext cx="2437289" cy="3524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7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9612" y="2227821"/>
            <a:ext cx="365871" cy="384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03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7" r="2078" b="-1"/>
          <a:stretch/>
        </p:blipFill>
        <p:spPr>
          <a:xfrm>
            <a:off x="720000" y="908720"/>
            <a:ext cx="11280656" cy="383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496" r="2703" b="1"/>
          <a:stretch/>
        </p:blipFill>
        <p:spPr>
          <a:xfrm>
            <a:off x="720000" y="980728"/>
            <a:ext cx="10080000" cy="78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4.png">
            <a:extLst>
              <a:ext uri="{FF2B5EF4-FFF2-40B4-BE49-F238E27FC236}">
                <a16:creationId xmlns:a16="http://schemas.microsoft.com/office/drawing/2014/main" id="{A13333DF-C4E5-2B89-ABD7-11F5E15219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762640"/>
            <a:ext cx="10080000" cy="48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55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0640" y="3995742"/>
            <a:ext cx="4151008" cy="4573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0640" y="5815560"/>
            <a:ext cx="3179900" cy="4478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9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0839" y="1867869"/>
            <a:ext cx="8055944" cy="553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9D56429-6BD2-A056-2F78-97589566BDA0}"/>
              </a:ext>
            </a:extLst>
          </p:cNvPr>
          <p:cNvSpPr/>
          <p:nvPr/>
        </p:nvSpPr>
        <p:spPr bwMode="white">
          <a:xfrm>
            <a:off x="720000" y="2492896"/>
            <a:ext cx="11089232" cy="48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28321B6-CD40-409A-03FE-70AF699FC714}"/>
              </a:ext>
            </a:extLst>
          </p:cNvPr>
          <p:cNvSpPr/>
          <p:nvPr/>
        </p:nvSpPr>
        <p:spPr bwMode="white">
          <a:xfrm>
            <a:off x="647992" y="3148001"/>
            <a:ext cx="11089232" cy="553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73E868D-D6FB-9BA9-DE32-157BDB7FA8D3}"/>
              </a:ext>
            </a:extLst>
          </p:cNvPr>
          <p:cNvSpPr/>
          <p:nvPr/>
        </p:nvSpPr>
        <p:spPr bwMode="white">
          <a:xfrm>
            <a:off x="625508" y="4017331"/>
            <a:ext cx="11089232" cy="553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C4EC401-EF32-0E20-3EB7-183FF1EA688E}"/>
              </a:ext>
            </a:extLst>
          </p:cNvPr>
          <p:cNvSpPr/>
          <p:nvPr/>
        </p:nvSpPr>
        <p:spPr bwMode="white">
          <a:xfrm>
            <a:off x="839416" y="4668890"/>
            <a:ext cx="11089232" cy="553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72C40DE-8DFA-A9CE-B4B4-00E4C46AB8A7}"/>
              </a:ext>
            </a:extLst>
          </p:cNvPr>
          <p:cNvSpPr/>
          <p:nvPr/>
        </p:nvSpPr>
        <p:spPr bwMode="white">
          <a:xfrm>
            <a:off x="720000" y="5320449"/>
            <a:ext cx="11089232" cy="553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EF7AE289-9C71-CF61-CA7E-8CA46E5A2433}"/>
              </a:ext>
            </a:extLst>
          </p:cNvPr>
          <p:cNvSpPr/>
          <p:nvPr/>
        </p:nvSpPr>
        <p:spPr bwMode="white">
          <a:xfrm>
            <a:off x="693360" y="6106979"/>
            <a:ext cx="11089232" cy="553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548680"/>
            <a:ext cx="8748740" cy="626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4836" y="2852937"/>
            <a:ext cx="7835500" cy="513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99456" y="3573016"/>
            <a:ext cx="7920880" cy="513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E07AE41-7044-4411-B5DF-645737E6EB89}"/>
              </a:ext>
            </a:extLst>
          </p:cNvPr>
          <p:cNvSpPr/>
          <p:nvPr/>
        </p:nvSpPr>
        <p:spPr bwMode="white">
          <a:xfrm>
            <a:off x="1127448" y="4154713"/>
            <a:ext cx="7835500" cy="513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7FBB5B23-1B8E-9FAF-B9B6-E136A3FF3E47}"/>
              </a:ext>
            </a:extLst>
          </p:cNvPr>
          <p:cNvSpPr/>
          <p:nvPr/>
        </p:nvSpPr>
        <p:spPr bwMode="white">
          <a:xfrm>
            <a:off x="1042068" y="6272103"/>
            <a:ext cx="7920880" cy="513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44624"/>
            <a:ext cx="7560000" cy="4865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29.png">
            <a:extLst>
              <a:ext uri="{FF2B5EF4-FFF2-40B4-BE49-F238E27FC236}">
                <a16:creationId xmlns:a16="http://schemas.microsoft.com/office/drawing/2014/main" id="{BB0B252B-9771-6E31-9442-C0ED4F501E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8162" y="5085183"/>
            <a:ext cx="7560000" cy="178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836712"/>
            <a:ext cx="9926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" r="2703" b="1"/>
          <a:stretch/>
        </p:blipFill>
        <p:spPr>
          <a:xfrm>
            <a:off x="720000" y="908720"/>
            <a:ext cx="11208648" cy="476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9" r="2078"/>
          <a:stretch/>
        </p:blipFill>
        <p:spPr>
          <a:xfrm>
            <a:off x="720000" y="908720"/>
            <a:ext cx="11280656" cy="322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18347" y="1052583"/>
            <a:ext cx="809256" cy="352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65355" y="1062119"/>
            <a:ext cx="809256" cy="333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31404" y="1701063"/>
            <a:ext cx="1618512" cy="343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59636" y="2988486"/>
            <a:ext cx="809256" cy="343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062413" y="3636965"/>
            <a:ext cx="799735" cy="333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95" r="2703"/>
          <a:stretch/>
        </p:blipFill>
        <p:spPr>
          <a:xfrm>
            <a:off x="720000" y="980728"/>
            <a:ext cx="11208648" cy="531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47547"/>
            <a:ext cx="9834842" cy="697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AB1B3D5-B83D-3D95-26A6-049DB4E3376C}"/>
              </a:ext>
            </a:extLst>
          </p:cNvPr>
          <p:cNvSpPr/>
          <p:nvPr/>
        </p:nvSpPr>
        <p:spPr bwMode="white">
          <a:xfrm>
            <a:off x="338303" y="191683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F256033-800F-D652-5512-851FC714D4E1}"/>
              </a:ext>
            </a:extLst>
          </p:cNvPr>
          <p:cNvSpPr/>
          <p:nvPr/>
        </p:nvSpPr>
        <p:spPr bwMode="white">
          <a:xfrm>
            <a:off x="266295" y="263691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09960B7B-2399-5329-A37E-9A74C8B4C5B2}"/>
              </a:ext>
            </a:extLst>
          </p:cNvPr>
          <p:cNvSpPr/>
          <p:nvPr/>
        </p:nvSpPr>
        <p:spPr bwMode="white">
          <a:xfrm>
            <a:off x="243811" y="350624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DB60942-530E-5F71-6189-7E53F1CA6854}"/>
              </a:ext>
            </a:extLst>
          </p:cNvPr>
          <p:cNvSpPr/>
          <p:nvPr/>
        </p:nvSpPr>
        <p:spPr bwMode="white">
          <a:xfrm>
            <a:off x="434911" y="443711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C852593-0EE0-9330-F746-250F2AAD4E81}"/>
              </a:ext>
            </a:extLst>
          </p:cNvPr>
          <p:cNvSpPr/>
          <p:nvPr/>
        </p:nvSpPr>
        <p:spPr bwMode="white">
          <a:xfrm>
            <a:off x="215549" y="5478611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49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2378" y="3666545"/>
            <a:ext cx="6748341" cy="482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88C3961-0246-16F2-42A6-DF427DC274A0}"/>
              </a:ext>
            </a:extLst>
          </p:cNvPr>
          <p:cNvSpPr/>
          <p:nvPr/>
        </p:nvSpPr>
        <p:spPr bwMode="white">
          <a:xfrm>
            <a:off x="434911" y="4365104"/>
            <a:ext cx="1108923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8EA49D4-9D0E-F386-B5FA-DE97A0F31CBC}"/>
              </a:ext>
            </a:extLst>
          </p:cNvPr>
          <p:cNvSpPr/>
          <p:nvPr/>
        </p:nvSpPr>
        <p:spPr bwMode="white">
          <a:xfrm>
            <a:off x="1199456" y="5236763"/>
            <a:ext cx="6748341" cy="482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9305743-EFD4-5C97-E479-437FA1D9151D}"/>
              </a:ext>
            </a:extLst>
          </p:cNvPr>
          <p:cNvSpPr/>
          <p:nvPr/>
        </p:nvSpPr>
        <p:spPr bwMode="white">
          <a:xfrm>
            <a:off x="181989" y="5935322"/>
            <a:ext cx="1108923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02883"/>
            <a:ext cx="9408448" cy="6057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63292" y="2348880"/>
            <a:ext cx="85491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1424" y="3068960"/>
            <a:ext cx="8419905" cy="613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3">
            <a:extLst>
              <a:ext uri="{FF2B5EF4-FFF2-40B4-BE49-F238E27FC236}">
                <a16:creationId xmlns:a16="http://schemas.microsoft.com/office/drawing/2014/main" id="{C3038C4D-C0CA-F7A0-8711-29555095B990}"/>
              </a:ext>
            </a:extLst>
          </p:cNvPr>
          <p:cNvSpPr/>
          <p:nvPr/>
        </p:nvSpPr>
        <p:spPr bwMode="white">
          <a:xfrm>
            <a:off x="782197" y="5350994"/>
            <a:ext cx="85491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FEC1B68D-7D43-7525-890A-C7F31FC47F47}"/>
              </a:ext>
            </a:extLst>
          </p:cNvPr>
          <p:cNvSpPr/>
          <p:nvPr/>
        </p:nvSpPr>
        <p:spPr bwMode="white">
          <a:xfrm>
            <a:off x="330329" y="6071074"/>
            <a:ext cx="8419905" cy="613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85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31193" y="1690899"/>
            <a:ext cx="818776" cy="352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94367" y="2339536"/>
            <a:ext cx="3151338" cy="343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26334" y="2339536"/>
            <a:ext cx="3227504" cy="343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83920" y="3617732"/>
            <a:ext cx="1209123" cy="352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73672" y="3627271"/>
            <a:ext cx="1199603" cy="343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5" r="1453"/>
          <a:stretch/>
        </p:blipFill>
        <p:spPr>
          <a:xfrm>
            <a:off x="720000" y="908720"/>
            <a:ext cx="11352664" cy="252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71801" y="1043211"/>
            <a:ext cx="1599471" cy="353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27603" y="1043211"/>
            <a:ext cx="1637553" cy="362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196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65342" y="1739793"/>
            <a:ext cx="1180561" cy="353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94367" y="2389368"/>
            <a:ext cx="1580429" cy="343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46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48449" y="3025668"/>
            <a:ext cx="323702" cy="276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37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29408" y="1080322"/>
            <a:ext cx="266578" cy="2860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8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8359" y="2425498"/>
            <a:ext cx="276099" cy="28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2023-01-10T09:09:34Z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