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2D9BFE-B0B0-B70F-A0B2-9A8D56021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069000"/>
            <a:ext cx="6823636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82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09802" y="1069887"/>
            <a:ext cx="274868" cy="234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92696"/>
            <a:ext cx="11520000" cy="207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6351" y="2263934"/>
            <a:ext cx="323702" cy="285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C596AA0A-346A-C9BE-59D5-204ED5138E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2741746"/>
            <a:ext cx="8346856" cy="410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9" b="3002"/>
          <a:stretch/>
        </p:blipFill>
        <p:spPr>
          <a:xfrm>
            <a:off x="2207568" y="574290"/>
            <a:ext cx="8136904" cy="609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352" y="2060848"/>
            <a:ext cx="558426" cy="621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23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" r="2703"/>
          <a:stretch/>
        </p:blipFill>
        <p:spPr>
          <a:xfrm>
            <a:off x="720000" y="908720"/>
            <a:ext cx="11208648" cy="458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023564"/>
            <a:ext cx="5978975" cy="447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65289" y="2023564"/>
            <a:ext cx="3551206" cy="437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6" y="2909084"/>
            <a:ext cx="9539702" cy="457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" r="2703"/>
          <a:stretch/>
        </p:blipFill>
        <p:spPr>
          <a:xfrm>
            <a:off x="720000" y="908720"/>
            <a:ext cx="11208648" cy="553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7338" y="5907892"/>
            <a:ext cx="2465851" cy="447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9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6380" y="2947989"/>
            <a:ext cx="3941553" cy="457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89" r="2703"/>
          <a:stretch/>
        </p:blipFill>
        <p:spPr>
          <a:xfrm>
            <a:off x="720000" y="980728"/>
            <a:ext cx="11208648" cy="533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890007"/>
            <a:ext cx="9806280" cy="619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0430" y="4764963"/>
            <a:ext cx="10131570" cy="536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0FE02542-51E3-D0A0-74F7-D46DFB02E614}"/>
              </a:ext>
            </a:extLst>
          </p:cNvPr>
          <p:cNvSpPr/>
          <p:nvPr/>
        </p:nvSpPr>
        <p:spPr bwMode="white">
          <a:xfrm>
            <a:off x="1324081" y="5609149"/>
            <a:ext cx="10131570" cy="536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332656"/>
            <a:ext cx="7344816" cy="6392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9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5985" y="2528322"/>
            <a:ext cx="7463029" cy="365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5985" y="4772972"/>
            <a:ext cx="7820220" cy="45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02B75C2-3D18-3B4E-5EC5-882ECC989246}"/>
              </a:ext>
            </a:extLst>
          </p:cNvPr>
          <p:cNvSpPr/>
          <p:nvPr/>
        </p:nvSpPr>
        <p:spPr bwMode="white">
          <a:xfrm>
            <a:off x="720000" y="5373216"/>
            <a:ext cx="11089232" cy="5312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DFB68AE-22A3-99DD-9DD9-F033D68EFA24}"/>
              </a:ext>
            </a:extLst>
          </p:cNvPr>
          <p:cNvSpPr/>
          <p:nvPr/>
        </p:nvSpPr>
        <p:spPr bwMode="white">
          <a:xfrm>
            <a:off x="647992" y="6117168"/>
            <a:ext cx="11089232" cy="607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3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292342" y="2843209"/>
            <a:ext cx="809256" cy="343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01664" y="4148751"/>
            <a:ext cx="1551867" cy="3430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55185" y="4806287"/>
            <a:ext cx="1561388" cy="352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9" r="2703"/>
          <a:stretch/>
        </p:blipFill>
        <p:spPr>
          <a:xfrm>
            <a:off x="720000" y="908720"/>
            <a:ext cx="11208648" cy="380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98074"/>
            <a:ext cx="9806280" cy="448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57818" y="3884988"/>
            <a:ext cx="2189752" cy="448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1978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96499" y="1042534"/>
            <a:ext cx="799735" cy="334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92632" y="2342442"/>
            <a:ext cx="1580429" cy="353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66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500144" y="1691515"/>
            <a:ext cx="380826" cy="334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2012" y="2340663"/>
            <a:ext cx="1180561" cy="343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25631" y="2999357"/>
            <a:ext cx="780694" cy="334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177433" y="2989811"/>
            <a:ext cx="790214" cy="353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73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66921" y="4968164"/>
            <a:ext cx="323702" cy="276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33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1194713"/>
            <a:ext cx="266578" cy="285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09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3475" y="3167143"/>
            <a:ext cx="276099" cy="295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2CCE0C65-75AB-4207-3976-0C93557559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25"/>
          <a:stretch/>
        </p:blipFill>
        <p:spPr>
          <a:xfrm>
            <a:off x="839416" y="5006281"/>
            <a:ext cx="11159960" cy="1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006112" cy="623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0456" y="1268760"/>
            <a:ext cx="497779" cy="418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22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165439" y="3902643"/>
            <a:ext cx="236558" cy="245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2023-01-10T08:58:40Z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