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B6AB0C-D73C-E0E3-28EE-97819199F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069000"/>
            <a:ext cx="8073191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34545" y="1058677"/>
            <a:ext cx="277685" cy="230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9" r="2703" b="-1"/>
          <a:stretch/>
        </p:blipFill>
        <p:spPr>
          <a:xfrm>
            <a:off x="720000" y="908720"/>
            <a:ext cx="11208648" cy="291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13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5392" y="1061137"/>
            <a:ext cx="285619" cy="285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548680"/>
            <a:ext cx="8047474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048328" y="3284984"/>
            <a:ext cx="481161" cy="441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764704"/>
            <a:ext cx="8640960" cy="5996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86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82641" y="1184331"/>
            <a:ext cx="375668" cy="376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1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55504" y="6109205"/>
            <a:ext cx="419921" cy="38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4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328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836712"/>
            <a:ext cx="10142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11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18772" y="2807756"/>
            <a:ext cx="1618512" cy="353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19896" y="3466216"/>
            <a:ext cx="780694" cy="343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1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9871" y="2559920"/>
            <a:ext cx="7844332" cy="509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1424" y="3068960"/>
            <a:ext cx="9145016" cy="59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4D1E524-CB27-16DE-7511-9B1D87E682FB}"/>
              </a:ext>
            </a:extLst>
          </p:cNvPr>
          <p:cNvSpPr/>
          <p:nvPr/>
        </p:nvSpPr>
        <p:spPr bwMode="white">
          <a:xfrm>
            <a:off x="1199456" y="3800521"/>
            <a:ext cx="7844332" cy="509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7E6C0C6-8960-A405-917A-21BD1205033F}"/>
              </a:ext>
            </a:extLst>
          </p:cNvPr>
          <p:cNvSpPr/>
          <p:nvPr/>
        </p:nvSpPr>
        <p:spPr bwMode="white">
          <a:xfrm>
            <a:off x="983432" y="6021288"/>
            <a:ext cx="7844332" cy="509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80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7295" y="2808111"/>
            <a:ext cx="9141005" cy="4768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178E78B-BC44-7398-FA2C-B98D814D2436}"/>
              </a:ext>
            </a:extLst>
          </p:cNvPr>
          <p:cNvSpPr/>
          <p:nvPr/>
        </p:nvSpPr>
        <p:spPr bwMode="white">
          <a:xfrm>
            <a:off x="897709" y="3381083"/>
            <a:ext cx="10396582" cy="655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6AC0754-D541-9834-56F6-6EBFC2EC0254}"/>
              </a:ext>
            </a:extLst>
          </p:cNvPr>
          <p:cNvSpPr/>
          <p:nvPr/>
        </p:nvSpPr>
        <p:spPr bwMode="white">
          <a:xfrm>
            <a:off x="597775" y="4109956"/>
            <a:ext cx="11089232" cy="724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212E60A-FD18-2178-FA0B-8D12E1CAA3C3}"/>
              </a:ext>
            </a:extLst>
          </p:cNvPr>
          <p:cNvSpPr/>
          <p:nvPr/>
        </p:nvSpPr>
        <p:spPr bwMode="white">
          <a:xfrm>
            <a:off x="575291" y="4979286"/>
            <a:ext cx="11089232" cy="724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754FBC7-50B5-BEB0-5386-F2CF0AD3134D}"/>
              </a:ext>
            </a:extLst>
          </p:cNvPr>
          <p:cNvSpPr/>
          <p:nvPr/>
        </p:nvSpPr>
        <p:spPr bwMode="white">
          <a:xfrm>
            <a:off x="766391" y="5777689"/>
            <a:ext cx="11089232" cy="724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30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4707" y="3350560"/>
            <a:ext cx="8774301" cy="4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AB1C390-39BF-82B3-0166-6A9CD845662B}"/>
              </a:ext>
            </a:extLst>
          </p:cNvPr>
          <p:cNvSpPr/>
          <p:nvPr/>
        </p:nvSpPr>
        <p:spPr bwMode="white">
          <a:xfrm>
            <a:off x="489924" y="4005064"/>
            <a:ext cx="10396582" cy="583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1A25CAE-0ED8-DF13-C9B5-218D15D501C2}"/>
              </a:ext>
            </a:extLst>
          </p:cNvPr>
          <p:cNvSpPr/>
          <p:nvPr/>
        </p:nvSpPr>
        <p:spPr bwMode="white">
          <a:xfrm>
            <a:off x="189990" y="4741581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073A28F-2849-82E4-8EC0-84E10F8DF506}"/>
              </a:ext>
            </a:extLst>
          </p:cNvPr>
          <p:cNvSpPr/>
          <p:nvPr/>
        </p:nvSpPr>
        <p:spPr bwMode="white">
          <a:xfrm>
            <a:off x="189990" y="5386978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C34B56B-18F4-15DF-E79E-7E416E498C92}"/>
              </a:ext>
            </a:extLst>
          </p:cNvPr>
          <p:cNvSpPr/>
          <p:nvPr/>
        </p:nvSpPr>
        <p:spPr bwMode="white">
          <a:xfrm>
            <a:off x="381090" y="6185381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26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4061" y="1004130"/>
            <a:ext cx="3208462" cy="353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63780" y="1672000"/>
            <a:ext cx="1180561" cy="333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96342" y="2969578"/>
            <a:ext cx="2865719" cy="353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03582" y="3627907"/>
            <a:ext cx="409388" cy="3530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53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8029" y="2336864"/>
            <a:ext cx="799735" cy="352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85153" y="2984290"/>
            <a:ext cx="1190082" cy="361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81153" y="4298183"/>
            <a:ext cx="2008859" cy="352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07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72995" y="1080127"/>
            <a:ext cx="2694347" cy="352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34780" y="2394254"/>
            <a:ext cx="1570909" cy="3523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02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13384" y="2903569"/>
            <a:ext cx="323702" cy="285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04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1879908"/>
            <a:ext cx="285619" cy="29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66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3243474"/>
            <a:ext cx="257057" cy="285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71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1467" y="2699361"/>
            <a:ext cx="266578" cy="276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