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77" d="100"/>
          <a:sy n="77" d="100"/>
        </p:scale>
        <p:origin x="32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4B2B0E-E804-9AB7-9EC5-56A38FE49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564904"/>
            <a:ext cx="5433129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82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0099" y="2489988"/>
            <a:ext cx="266578" cy="2857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20688"/>
            <a:ext cx="8341304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4" r="2078"/>
          <a:stretch/>
        </p:blipFill>
        <p:spPr>
          <a:xfrm>
            <a:off x="720000" y="908720"/>
            <a:ext cx="11280656" cy="295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9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8944" y="1024372"/>
            <a:ext cx="8703301" cy="373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8944" y="1778381"/>
            <a:ext cx="6638110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7368" y="2408518"/>
            <a:ext cx="8703301" cy="49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A213DD9D-DD9C-9D86-1B2D-BB0C7859A77A}"/>
              </a:ext>
            </a:extLst>
          </p:cNvPr>
          <p:cNvSpPr/>
          <p:nvPr/>
        </p:nvSpPr>
        <p:spPr bwMode="white">
          <a:xfrm>
            <a:off x="688944" y="3242441"/>
            <a:ext cx="8703301" cy="373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>
            <a:extLst>
              <a:ext uri="{FF2B5EF4-FFF2-40B4-BE49-F238E27FC236}">
                <a16:creationId xmlns:a16="http://schemas.microsoft.com/office/drawing/2014/main" id="{2DA829F1-6467-2FB6-6B0E-B07E998233DD}"/>
              </a:ext>
            </a:extLst>
          </p:cNvPr>
          <p:cNvSpPr/>
          <p:nvPr/>
        </p:nvSpPr>
        <p:spPr bwMode="white">
          <a:xfrm>
            <a:off x="688944" y="3996450"/>
            <a:ext cx="9079464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>
            <a:extLst>
              <a:ext uri="{FF2B5EF4-FFF2-40B4-BE49-F238E27FC236}">
                <a16:creationId xmlns:a16="http://schemas.microsoft.com/office/drawing/2014/main" id="{7561B32E-C78E-F223-F03F-8EAC75AFDCFD}"/>
              </a:ext>
            </a:extLst>
          </p:cNvPr>
          <p:cNvSpPr/>
          <p:nvPr/>
        </p:nvSpPr>
        <p:spPr bwMode="white">
          <a:xfrm>
            <a:off x="407368" y="4626587"/>
            <a:ext cx="8703301" cy="498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3">
            <a:extLst>
              <a:ext uri="{FF2B5EF4-FFF2-40B4-BE49-F238E27FC236}">
                <a16:creationId xmlns:a16="http://schemas.microsoft.com/office/drawing/2014/main" id="{45B0380C-C5D8-1F91-9456-ABEE441D28E1}"/>
              </a:ext>
            </a:extLst>
          </p:cNvPr>
          <p:cNvSpPr/>
          <p:nvPr/>
        </p:nvSpPr>
        <p:spPr bwMode="white">
          <a:xfrm>
            <a:off x="551384" y="5384476"/>
            <a:ext cx="9079464" cy="498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4">
            <a:extLst>
              <a:ext uri="{FF2B5EF4-FFF2-40B4-BE49-F238E27FC236}">
                <a16:creationId xmlns:a16="http://schemas.microsoft.com/office/drawing/2014/main" id="{673BA0A2-CA87-9DFB-5C45-7D2A74CAE0B3}"/>
              </a:ext>
            </a:extLst>
          </p:cNvPr>
          <p:cNvSpPr/>
          <p:nvPr/>
        </p:nvSpPr>
        <p:spPr bwMode="white">
          <a:xfrm>
            <a:off x="269808" y="6014613"/>
            <a:ext cx="8703301" cy="757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5792" y="548680"/>
            <a:ext cx="9120416" cy="605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9951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84998"/>
            <a:ext cx="9217024" cy="605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" r="1453"/>
          <a:stretch/>
        </p:blipFill>
        <p:spPr>
          <a:xfrm>
            <a:off x="720000" y="908720"/>
            <a:ext cx="11352664" cy="489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8297" y="3169099"/>
            <a:ext cx="9930049" cy="619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B6CA831-F2A3-3C1F-0529-E87DD4FE725F}"/>
              </a:ext>
            </a:extLst>
          </p:cNvPr>
          <p:cNvSpPr/>
          <p:nvPr/>
        </p:nvSpPr>
        <p:spPr bwMode="white">
          <a:xfrm>
            <a:off x="1431307" y="4077072"/>
            <a:ext cx="9930049" cy="6199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95" r="2703"/>
          <a:stretch/>
        </p:blipFill>
        <p:spPr>
          <a:xfrm>
            <a:off x="720000" y="980728"/>
            <a:ext cx="11208648" cy="468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8297" y="2996007"/>
            <a:ext cx="9930049" cy="447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7338" y="3891573"/>
            <a:ext cx="4722247" cy="447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9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8462" y="3568235"/>
            <a:ext cx="8843197" cy="652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141B1C8-357F-3254-81A0-CA65384A546F}"/>
              </a:ext>
            </a:extLst>
          </p:cNvPr>
          <p:cNvSpPr/>
          <p:nvPr/>
        </p:nvSpPr>
        <p:spPr bwMode="white">
          <a:xfrm>
            <a:off x="897709" y="4221088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8F71F5C9-7976-9393-F67B-36FCD12B2143}"/>
              </a:ext>
            </a:extLst>
          </p:cNvPr>
          <p:cNvSpPr/>
          <p:nvPr/>
        </p:nvSpPr>
        <p:spPr bwMode="white">
          <a:xfrm>
            <a:off x="597775" y="494988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EAF2C64-73D8-36F6-FA8A-97FB9F258596}"/>
              </a:ext>
            </a:extLst>
          </p:cNvPr>
          <p:cNvSpPr/>
          <p:nvPr/>
        </p:nvSpPr>
        <p:spPr bwMode="white">
          <a:xfrm>
            <a:off x="575291" y="581921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58018"/>
            <a:ext cx="11520000" cy="3233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66177" y="2642170"/>
            <a:ext cx="1589950" cy="362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97384" y="3309913"/>
            <a:ext cx="1589950" cy="352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.png">
            <a:extLst>
              <a:ext uri="{FF2B5EF4-FFF2-40B4-BE49-F238E27FC236}">
                <a16:creationId xmlns:a16="http://schemas.microsoft.com/office/drawing/2014/main" id="{B216873D-EAF2-1B32-B387-E186112BA8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489"/>
          <a:stretch/>
        </p:blipFill>
        <p:spPr>
          <a:xfrm>
            <a:off x="767408" y="4005064"/>
            <a:ext cx="11233248" cy="260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F9548AB-5668-C741-CB1D-5AE915068593}"/>
              </a:ext>
            </a:extLst>
          </p:cNvPr>
          <p:cNvSpPr/>
          <p:nvPr/>
        </p:nvSpPr>
        <p:spPr bwMode="white">
          <a:xfrm>
            <a:off x="7984069" y="4090851"/>
            <a:ext cx="799735" cy="343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>
            <a:extLst>
              <a:ext uri="{FF2B5EF4-FFF2-40B4-BE49-F238E27FC236}">
                <a16:creationId xmlns:a16="http://schemas.microsoft.com/office/drawing/2014/main" id="{782622EC-EB13-9249-BAF1-68682C2EA89E}"/>
              </a:ext>
            </a:extLst>
          </p:cNvPr>
          <p:cNvSpPr/>
          <p:nvPr/>
        </p:nvSpPr>
        <p:spPr bwMode="white">
          <a:xfrm>
            <a:off x="10449920" y="4081319"/>
            <a:ext cx="818776" cy="352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4">
            <a:extLst>
              <a:ext uri="{FF2B5EF4-FFF2-40B4-BE49-F238E27FC236}">
                <a16:creationId xmlns:a16="http://schemas.microsoft.com/office/drawing/2014/main" id="{D35EE50E-3147-48C2-2C4B-50800F63F31F}"/>
              </a:ext>
            </a:extLst>
          </p:cNvPr>
          <p:cNvSpPr/>
          <p:nvPr/>
        </p:nvSpPr>
        <p:spPr bwMode="white">
          <a:xfrm>
            <a:off x="6022812" y="5415798"/>
            <a:ext cx="1570909" cy="352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5">
            <a:extLst>
              <a:ext uri="{FF2B5EF4-FFF2-40B4-BE49-F238E27FC236}">
                <a16:creationId xmlns:a16="http://schemas.microsoft.com/office/drawing/2014/main" id="{0689F812-1188-89D2-8769-57167E0B6AA5}"/>
              </a:ext>
            </a:extLst>
          </p:cNvPr>
          <p:cNvSpPr/>
          <p:nvPr/>
        </p:nvSpPr>
        <p:spPr bwMode="white">
          <a:xfrm>
            <a:off x="6022812" y="6083038"/>
            <a:ext cx="1561388" cy="352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0" r="3327"/>
          <a:stretch/>
        </p:blipFill>
        <p:spPr>
          <a:xfrm>
            <a:off x="720000" y="980728"/>
            <a:ext cx="11136640" cy="5161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023915"/>
            <a:ext cx="9987173" cy="604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B38CE09-3C61-0B2B-9E72-34ECA1FBB016}"/>
              </a:ext>
            </a:extLst>
          </p:cNvPr>
          <p:cNvSpPr/>
          <p:nvPr/>
        </p:nvSpPr>
        <p:spPr bwMode="white">
          <a:xfrm>
            <a:off x="551384" y="1916832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84C520F-BC78-FF99-48FE-6A25A4BB5562}"/>
              </a:ext>
            </a:extLst>
          </p:cNvPr>
          <p:cNvSpPr/>
          <p:nvPr/>
        </p:nvSpPr>
        <p:spPr bwMode="white">
          <a:xfrm>
            <a:off x="251450" y="264563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E98B4D4-1E17-8261-6389-849DBC1C3FD7}"/>
              </a:ext>
            </a:extLst>
          </p:cNvPr>
          <p:cNvSpPr/>
          <p:nvPr/>
        </p:nvSpPr>
        <p:spPr bwMode="white">
          <a:xfrm>
            <a:off x="228966" y="351496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1E3ACEB-D22C-A7C4-9A37-C0AD595A99B3}"/>
              </a:ext>
            </a:extLst>
          </p:cNvPr>
          <p:cNvSpPr/>
          <p:nvPr/>
        </p:nvSpPr>
        <p:spPr bwMode="white">
          <a:xfrm>
            <a:off x="551384" y="4466116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D6BCB2FA-AA23-4ED0-C9D9-9BC29E690069}"/>
              </a:ext>
            </a:extLst>
          </p:cNvPr>
          <p:cNvSpPr/>
          <p:nvPr/>
        </p:nvSpPr>
        <p:spPr bwMode="white">
          <a:xfrm>
            <a:off x="673250" y="546045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99" r="3327"/>
          <a:stretch/>
        </p:blipFill>
        <p:spPr>
          <a:xfrm>
            <a:off x="720000" y="980728"/>
            <a:ext cx="11136640" cy="530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917" y="1167014"/>
            <a:ext cx="9996694" cy="605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397395A-4699-0B83-D08F-CF409627D607}"/>
              </a:ext>
            </a:extLst>
          </p:cNvPr>
          <p:cNvSpPr/>
          <p:nvPr/>
        </p:nvSpPr>
        <p:spPr bwMode="white">
          <a:xfrm>
            <a:off x="263352" y="184482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571F1DB3-AED5-6964-CA13-3FA298A8A756}"/>
              </a:ext>
            </a:extLst>
          </p:cNvPr>
          <p:cNvSpPr/>
          <p:nvPr/>
        </p:nvSpPr>
        <p:spPr bwMode="white">
          <a:xfrm>
            <a:off x="392447" y="295206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A134F8B-B3C8-C0A4-1851-07144DC5E6C5}"/>
              </a:ext>
            </a:extLst>
          </p:cNvPr>
          <p:cNvSpPr/>
          <p:nvPr/>
        </p:nvSpPr>
        <p:spPr bwMode="white">
          <a:xfrm>
            <a:off x="369963" y="382139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EE7B0A06-0309-CE1B-F4CB-04FD03DD25A3}"/>
              </a:ext>
            </a:extLst>
          </p:cNvPr>
          <p:cNvSpPr/>
          <p:nvPr/>
        </p:nvSpPr>
        <p:spPr bwMode="white">
          <a:xfrm>
            <a:off x="692381" y="477254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35B51A82-B845-B50E-5747-CECFBC2B5E67}"/>
              </a:ext>
            </a:extLst>
          </p:cNvPr>
          <p:cNvSpPr/>
          <p:nvPr/>
        </p:nvSpPr>
        <p:spPr bwMode="white">
          <a:xfrm>
            <a:off x="551384" y="5634667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25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39863" y="1709273"/>
            <a:ext cx="1618512" cy="36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90144" y="1709273"/>
            <a:ext cx="1618512" cy="36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38210" y="3043528"/>
            <a:ext cx="1599471" cy="36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327566" y="3062589"/>
            <a:ext cx="418909" cy="333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87996" y="3710656"/>
            <a:ext cx="1180561" cy="34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377814" y="4377784"/>
            <a:ext cx="809256" cy="352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52392" y="5044912"/>
            <a:ext cx="1628033" cy="352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939863" y="5702509"/>
            <a:ext cx="1580429" cy="362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9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763840" y="3015000"/>
            <a:ext cx="269995" cy="27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>
            <a:extLst>
              <a:ext uri="{FF2B5EF4-FFF2-40B4-BE49-F238E27FC236}">
                <a16:creationId xmlns:a16="http://schemas.microsoft.com/office/drawing/2014/main" id="{6FFB612A-8811-7792-7C37-85A52534BAEF}"/>
              </a:ext>
            </a:extLst>
          </p:cNvPr>
          <p:cNvSpPr/>
          <p:nvPr/>
        </p:nvSpPr>
        <p:spPr bwMode="white">
          <a:xfrm>
            <a:off x="479376" y="5958000"/>
            <a:ext cx="4608512" cy="70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412776"/>
            <a:ext cx="11520000" cy="375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351" y="1612874"/>
            <a:ext cx="323702" cy="276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3.png">
            <a:extLst>
              <a:ext uri="{FF2B5EF4-FFF2-40B4-BE49-F238E27FC236}">
                <a16:creationId xmlns:a16="http://schemas.microsoft.com/office/drawing/2014/main" id="{D4711A48-D437-0AF3-2FD1-F092F62118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7661" r="61874"/>
          <a:stretch/>
        </p:blipFill>
        <p:spPr>
          <a:xfrm>
            <a:off x="486911" y="712745"/>
            <a:ext cx="4151864" cy="71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5.png">
            <a:extLst>
              <a:ext uri="{FF2B5EF4-FFF2-40B4-BE49-F238E27FC236}">
                <a16:creationId xmlns:a16="http://schemas.microsoft.com/office/drawing/2014/main" id="{9DBD66F8-DD59-71A1-D8AE-86E8F8C0AD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25" b="6900"/>
          <a:stretch/>
        </p:blipFill>
        <p:spPr>
          <a:xfrm>
            <a:off x="839416" y="5245127"/>
            <a:ext cx="11159960" cy="135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89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3954" y="1768079"/>
            <a:ext cx="266578" cy="286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37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32425" y="2986828"/>
            <a:ext cx="323702" cy="276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86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1057" y="1833264"/>
            <a:ext cx="295140" cy="27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33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3863" y="1899327"/>
            <a:ext cx="333223" cy="276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2023-01-10T10:30:20Z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