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6" r:id="rId13"/>
    <p:sldId id="337" r:id="rId14"/>
    <p:sldId id="338" r:id="rId15"/>
    <p:sldId id="339" r:id="rId16"/>
    <p:sldId id="340" r:id="rId17"/>
    <p:sldId id="342" r:id="rId18"/>
    <p:sldId id="343" r:id="rId19"/>
    <p:sldId id="344" r:id="rId20"/>
    <p:sldId id="345" r:id="rId21"/>
    <p:sldId id="346" r:id="rId22"/>
    <p:sldId id="348" r:id="rId23"/>
    <p:sldId id="349" r:id="rId24"/>
    <p:sldId id="350" r:id="rId25"/>
    <p:sldId id="351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63" autoAdjust="0"/>
    <p:restoredTop sz="94660"/>
  </p:normalViewPr>
  <p:slideViewPr>
    <p:cSldViewPr showGuides="1">
      <p:cViewPr varScale="1">
        <p:scale>
          <a:sx n="64" d="100"/>
          <a:sy n="64" d="100"/>
        </p:scale>
        <p:origin x="102" y="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9D22391-34FC-48B4-4187-BBC270C3E9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097" y="3069000"/>
            <a:ext cx="7287805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12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36349" y="4455960"/>
            <a:ext cx="327682" cy="344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521266"/>
            <a:ext cx="9720000" cy="1505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0.png">
            <a:extLst>
              <a:ext uri="{FF2B5EF4-FFF2-40B4-BE49-F238E27FC236}">
                <a16:creationId xmlns:a16="http://schemas.microsoft.com/office/drawing/2014/main" id="{CF837823-21D5-B47F-CBF6-7A44AD1EEB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4904" y="2200162"/>
            <a:ext cx="9720000" cy="4658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B4ABF0EF-D24B-C8F0-2357-D24506359512}"/>
              </a:ext>
            </a:extLst>
          </p:cNvPr>
          <p:cNvSpPr/>
          <p:nvPr/>
        </p:nvSpPr>
        <p:spPr bwMode="white">
          <a:xfrm>
            <a:off x="9507792" y="4706450"/>
            <a:ext cx="576064" cy="4320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627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836712"/>
            <a:ext cx="1029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41366" y="4389848"/>
            <a:ext cx="331902" cy="3663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20000" cy="5722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08789" y="5940077"/>
            <a:ext cx="437950" cy="399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06" r="2703"/>
          <a:stretch/>
        </p:blipFill>
        <p:spPr>
          <a:xfrm>
            <a:off x="720000" y="980728"/>
            <a:ext cx="11208648" cy="465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620688"/>
            <a:ext cx="8285132" cy="4085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48328" y="2204864"/>
            <a:ext cx="342743" cy="3907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6.png">
            <a:extLst>
              <a:ext uri="{FF2B5EF4-FFF2-40B4-BE49-F238E27FC236}">
                <a16:creationId xmlns:a16="http://schemas.microsoft.com/office/drawing/2014/main" id="{27A94C3E-93CA-DE35-233E-1380ABF0EB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464" b="6253"/>
          <a:stretch/>
        </p:blipFill>
        <p:spPr>
          <a:xfrm>
            <a:off x="2207568" y="4797152"/>
            <a:ext cx="7272808" cy="1935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504" y="836712"/>
            <a:ext cx="92093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742709" y="6101473"/>
            <a:ext cx="2351797" cy="3504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27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31462" y="2741860"/>
            <a:ext cx="8562659" cy="4018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31462" y="3553953"/>
            <a:ext cx="8554289" cy="4102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39832" y="4374418"/>
            <a:ext cx="1925133" cy="3934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590960" y="4374418"/>
            <a:ext cx="6394791" cy="3851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431462" y="5194883"/>
            <a:ext cx="5582887" cy="4018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692696"/>
            <a:ext cx="88491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836712"/>
            <a:ext cx="11520000" cy="5426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754578" y="3564357"/>
            <a:ext cx="1551867" cy="343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306115" y="4279649"/>
            <a:ext cx="799735" cy="3624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685950" y="4289186"/>
            <a:ext cx="809256" cy="343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726016" y="5004478"/>
            <a:ext cx="771173" cy="3528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9256859" y="5004478"/>
            <a:ext cx="799735" cy="343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335338" y="5729307"/>
            <a:ext cx="780694" cy="3528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5639008" y="5729307"/>
            <a:ext cx="790214" cy="3528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836712"/>
            <a:ext cx="97416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4897" y="476672"/>
            <a:ext cx="8184312" cy="1333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2.png">
            <a:extLst>
              <a:ext uri="{FF2B5EF4-FFF2-40B4-BE49-F238E27FC236}">
                <a16:creationId xmlns:a16="http://schemas.microsoft.com/office/drawing/2014/main" id="{57070733-D3F6-9325-AD51-6227C216500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8127" y="2060848"/>
            <a:ext cx="8182800" cy="468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0" r="2078"/>
          <a:stretch/>
        </p:blipFill>
        <p:spPr>
          <a:xfrm>
            <a:off x="720000" y="908720"/>
            <a:ext cx="11280656" cy="5461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29256" y="2996719"/>
            <a:ext cx="9749157" cy="4384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38776" y="3873529"/>
            <a:ext cx="9701553" cy="7075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3">
            <a:extLst>
              <a:ext uri="{FF2B5EF4-FFF2-40B4-BE49-F238E27FC236}">
                <a16:creationId xmlns:a16="http://schemas.microsoft.com/office/drawing/2014/main" id="{D7BDF112-7EF8-BC19-2911-9F641C30DB79}"/>
              </a:ext>
            </a:extLst>
          </p:cNvPr>
          <p:cNvSpPr/>
          <p:nvPr/>
        </p:nvSpPr>
        <p:spPr bwMode="white">
          <a:xfrm>
            <a:off x="1343472" y="4768230"/>
            <a:ext cx="9701553" cy="7075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1" r="2703"/>
          <a:stretch/>
        </p:blipFill>
        <p:spPr>
          <a:xfrm>
            <a:off x="720000" y="908720"/>
            <a:ext cx="11208648" cy="5403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29256" y="3015175"/>
            <a:ext cx="9739636" cy="557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47293A0E-4319-AFB4-661B-E47BBD3929DD}"/>
              </a:ext>
            </a:extLst>
          </p:cNvPr>
          <p:cNvSpPr/>
          <p:nvPr/>
        </p:nvSpPr>
        <p:spPr bwMode="white">
          <a:xfrm>
            <a:off x="1097667" y="3861048"/>
            <a:ext cx="10396582" cy="5497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2ED3C7FE-68E3-20F8-9E53-7C0839DF419D}"/>
              </a:ext>
            </a:extLst>
          </p:cNvPr>
          <p:cNvSpPr/>
          <p:nvPr/>
        </p:nvSpPr>
        <p:spPr bwMode="white">
          <a:xfrm>
            <a:off x="827524" y="4698791"/>
            <a:ext cx="11089232" cy="608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16A6994A-4C6E-6C3F-5DC4-F10AC4174062}"/>
              </a:ext>
            </a:extLst>
          </p:cNvPr>
          <p:cNvSpPr/>
          <p:nvPr/>
        </p:nvSpPr>
        <p:spPr bwMode="white">
          <a:xfrm>
            <a:off x="853420" y="5538638"/>
            <a:ext cx="11089232" cy="608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7872" y="846100"/>
            <a:ext cx="104058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43472" y="1052737"/>
            <a:ext cx="8857910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E6A2CA0B-2EDD-10EF-7BAB-E2E345D29AB3}"/>
              </a:ext>
            </a:extLst>
          </p:cNvPr>
          <p:cNvSpPr/>
          <p:nvPr/>
        </p:nvSpPr>
        <p:spPr bwMode="white">
          <a:xfrm>
            <a:off x="520198" y="1735554"/>
            <a:ext cx="10396582" cy="5497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FDA554BB-6F95-786E-B5DC-3FD75CDDDA75}"/>
              </a:ext>
            </a:extLst>
          </p:cNvPr>
          <p:cNvSpPr/>
          <p:nvPr/>
        </p:nvSpPr>
        <p:spPr bwMode="white">
          <a:xfrm>
            <a:off x="335360" y="2518255"/>
            <a:ext cx="11089232" cy="608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3A35CBE6-6700-3AAE-04E7-21426D4C44DB}"/>
              </a:ext>
            </a:extLst>
          </p:cNvPr>
          <p:cNvSpPr/>
          <p:nvPr/>
        </p:nvSpPr>
        <p:spPr bwMode="white">
          <a:xfrm>
            <a:off x="335360" y="3341761"/>
            <a:ext cx="11089232" cy="608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2">
            <a:extLst>
              <a:ext uri="{FF2B5EF4-FFF2-40B4-BE49-F238E27FC236}">
                <a16:creationId xmlns:a16="http://schemas.microsoft.com/office/drawing/2014/main" id="{947669B5-237D-2639-E250-5032D8417C76}"/>
              </a:ext>
            </a:extLst>
          </p:cNvPr>
          <p:cNvSpPr/>
          <p:nvPr/>
        </p:nvSpPr>
        <p:spPr bwMode="white">
          <a:xfrm>
            <a:off x="526460" y="4140164"/>
            <a:ext cx="11089232" cy="608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2">
            <a:extLst>
              <a:ext uri="{FF2B5EF4-FFF2-40B4-BE49-F238E27FC236}">
                <a16:creationId xmlns:a16="http://schemas.microsoft.com/office/drawing/2014/main" id="{8C0FCB4B-0A5B-F3C6-462C-F27BB81CBF21}"/>
              </a:ext>
            </a:extLst>
          </p:cNvPr>
          <p:cNvSpPr/>
          <p:nvPr/>
        </p:nvSpPr>
        <p:spPr bwMode="white">
          <a:xfrm>
            <a:off x="767408" y="4938567"/>
            <a:ext cx="11089232" cy="608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608" y="404664"/>
            <a:ext cx="7684089" cy="6408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711624" y="1700808"/>
            <a:ext cx="7056784" cy="4320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EDC73EF3-8BF9-928E-93B1-20E9E3A4FCFA}"/>
              </a:ext>
            </a:extLst>
          </p:cNvPr>
          <p:cNvSpPr/>
          <p:nvPr/>
        </p:nvSpPr>
        <p:spPr bwMode="white">
          <a:xfrm>
            <a:off x="767408" y="2276872"/>
            <a:ext cx="10396582" cy="4462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9844178B-3ED3-077E-4217-B3D541256E1C}"/>
              </a:ext>
            </a:extLst>
          </p:cNvPr>
          <p:cNvSpPr/>
          <p:nvPr/>
        </p:nvSpPr>
        <p:spPr bwMode="white">
          <a:xfrm>
            <a:off x="495399" y="2862896"/>
            <a:ext cx="11089232" cy="4936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DE484BD0-2CCF-1C84-C0D8-F87C08F375D6}"/>
              </a:ext>
            </a:extLst>
          </p:cNvPr>
          <p:cNvSpPr/>
          <p:nvPr/>
        </p:nvSpPr>
        <p:spPr bwMode="white">
          <a:xfrm>
            <a:off x="495399" y="3429000"/>
            <a:ext cx="11089232" cy="4936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25F41A23-1530-F4EF-5713-C143D9EF70E7}"/>
              </a:ext>
            </a:extLst>
          </p:cNvPr>
          <p:cNvSpPr/>
          <p:nvPr/>
        </p:nvSpPr>
        <p:spPr bwMode="white">
          <a:xfrm>
            <a:off x="695400" y="4005064"/>
            <a:ext cx="11089232" cy="4936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2">
            <a:extLst>
              <a:ext uri="{FF2B5EF4-FFF2-40B4-BE49-F238E27FC236}">
                <a16:creationId xmlns:a16="http://schemas.microsoft.com/office/drawing/2014/main" id="{F4D86236-7A23-42A2-841F-0121CB60F67E}"/>
              </a:ext>
            </a:extLst>
          </p:cNvPr>
          <p:cNvSpPr/>
          <p:nvPr/>
        </p:nvSpPr>
        <p:spPr bwMode="white">
          <a:xfrm>
            <a:off x="958852" y="4662933"/>
            <a:ext cx="10396582" cy="4462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2">
            <a:extLst>
              <a:ext uri="{FF2B5EF4-FFF2-40B4-BE49-F238E27FC236}">
                <a16:creationId xmlns:a16="http://schemas.microsoft.com/office/drawing/2014/main" id="{1773AE36-76E7-149B-F5AA-744EFE7B41BD}"/>
              </a:ext>
            </a:extLst>
          </p:cNvPr>
          <p:cNvSpPr/>
          <p:nvPr/>
        </p:nvSpPr>
        <p:spPr bwMode="white">
          <a:xfrm>
            <a:off x="686843" y="5248957"/>
            <a:ext cx="11089232" cy="4936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2">
            <a:extLst>
              <a:ext uri="{FF2B5EF4-FFF2-40B4-BE49-F238E27FC236}">
                <a16:creationId xmlns:a16="http://schemas.microsoft.com/office/drawing/2014/main" id="{5210C88F-6D85-181D-A1B7-9E992C4834F8}"/>
              </a:ext>
            </a:extLst>
          </p:cNvPr>
          <p:cNvSpPr/>
          <p:nvPr/>
        </p:nvSpPr>
        <p:spPr bwMode="white">
          <a:xfrm>
            <a:off x="686843" y="5815061"/>
            <a:ext cx="11089232" cy="4936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2">
            <a:extLst>
              <a:ext uri="{FF2B5EF4-FFF2-40B4-BE49-F238E27FC236}">
                <a16:creationId xmlns:a16="http://schemas.microsoft.com/office/drawing/2014/main" id="{6541480F-1E1B-B927-0DD8-83E48DF23E4C}"/>
              </a:ext>
            </a:extLst>
          </p:cNvPr>
          <p:cNvSpPr/>
          <p:nvPr/>
        </p:nvSpPr>
        <p:spPr bwMode="white">
          <a:xfrm>
            <a:off x="886844" y="6391125"/>
            <a:ext cx="11089232" cy="4936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15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433388" y="1081178"/>
            <a:ext cx="818776" cy="3623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308958" y="1081178"/>
            <a:ext cx="780694" cy="3623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336859" y="1090713"/>
            <a:ext cx="818776" cy="3432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841454" y="3255315"/>
            <a:ext cx="790214" cy="352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1240330" y="3264851"/>
            <a:ext cx="390347" cy="3337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281719" y="3980028"/>
            <a:ext cx="409388" cy="3432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4023669" y="4695205"/>
            <a:ext cx="790214" cy="352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3654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06975" y="2454623"/>
            <a:ext cx="1570909" cy="3530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657057" y="3170320"/>
            <a:ext cx="1589950" cy="3626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106842" y="3905101"/>
            <a:ext cx="780694" cy="3435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5537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032425" y="3100959"/>
            <a:ext cx="285619" cy="2954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2818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32425" y="2622732"/>
            <a:ext cx="266578" cy="2761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584" y="548680"/>
            <a:ext cx="7534572" cy="619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32304" y="3789040"/>
            <a:ext cx="504629" cy="3909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1544" y="548680"/>
            <a:ext cx="8298871" cy="6120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92344" y="2780928"/>
            <a:ext cx="463698" cy="3957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289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571593" y="4725230"/>
            <a:ext cx="332069" cy="3027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2023-01-10T10:22:26Z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