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77" d="100"/>
          <a:sy n="77" d="100"/>
        </p:scale>
        <p:origin x="15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B162D5-5CFC-B64E-33EE-B4A0C2A7E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561" y="3069000"/>
            <a:ext cx="7884878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81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42016" y="1204418"/>
            <a:ext cx="266578" cy="276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14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4343" y="1814073"/>
            <a:ext cx="276099" cy="285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700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4343" y="1757244"/>
            <a:ext cx="295140" cy="276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716058"/>
            <a:ext cx="8280920" cy="595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7062" y="476672"/>
            <a:ext cx="8181187" cy="612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05107" y="557536"/>
            <a:ext cx="6480224" cy="4952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0823D1B-F91A-DE92-3526-1FC081835EA3}"/>
              </a:ext>
            </a:extLst>
          </p:cNvPr>
          <p:cNvSpPr/>
          <p:nvPr/>
        </p:nvSpPr>
        <p:spPr bwMode="white">
          <a:xfrm>
            <a:off x="695400" y="1182614"/>
            <a:ext cx="10396582" cy="571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D665858-0F84-FC52-EB43-CD8C7852BDCD}"/>
              </a:ext>
            </a:extLst>
          </p:cNvPr>
          <p:cNvSpPr/>
          <p:nvPr/>
        </p:nvSpPr>
        <p:spPr bwMode="white">
          <a:xfrm>
            <a:off x="407368" y="1827844"/>
            <a:ext cx="11089232" cy="632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375B0F0-E9D9-7BFD-03A2-C03485A2A4E2}"/>
              </a:ext>
            </a:extLst>
          </p:cNvPr>
          <p:cNvSpPr/>
          <p:nvPr/>
        </p:nvSpPr>
        <p:spPr bwMode="white">
          <a:xfrm>
            <a:off x="407368" y="2448793"/>
            <a:ext cx="11089232" cy="632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8E6A5F51-5FCA-3BC9-980C-1C8DE67FD3CF}"/>
              </a:ext>
            </a:extLst>
          </p:cNvPr>
          <p:cNvSpPr/>
          <p:nvPr/>
        </p:nvSpPr>
        <p:spPr bwMode="white">
          <a:xfrm>
            <a:off x="623392" y="2996952"/>
            <a:ext cx="11089232" cy="632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F9199CE4-2BBE-D81F-37D1-55F6F06C6D66}"/>
              </a:ext>
            </a:extLst>
          </p:cNvPr>
          <p:cNvSpPr/>
          <p:nvPr/>
        </p:nvSpPr>
        <p:spPr bwMode="white">
          <a:xfrm>
            <a:off x="2461872" y="3703825"/>
            <a:ext cx="7306536" cy="4209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28B5ADDD-A31F-CCAF-6F21-585A592AA17C}"/>
              </a:ext>
            </a:extLst>
          </p:cNvPr>
          <p:cNvSpPr/>
          <p:nvPr/>
        </p:nvSpPr>
        <p:spPr bwMode="white">
          <a:xfrm>
            <a:off x="452165" y="4254698"/>
            <a:ext cx="10396582" cy="571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6ABA7025-1B8D-063B-A56A-592506270EAE}"/>
              </a:ext>
            </a:extLst>
          </p:cNvPr>
          <p:cNvSpPr/>
          <p:nvPr/>
        </p:nvSpPr>
        <p:spPr bwMode="white">
          <a:xfrm>
            <a:off x="164133" y="4899928"/>
            <a:ext cx="11089232" cy="632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DC742497-B25B-1029-E40D-02F31EA6457E}"/>
              </a:ext>
            </a:extLst>
          </p:cNvPr>
          <p:cNvSpPr/>
          <p:nvPr/>
        </p:nvSpPr>
        <p:spPr bwMode="white">
          <a:xfrm>
            <a:off x="164133" y="5520877"/>
            <a:ext cx="11089232" cy="632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2">
            <a:extLst>
              <a:ext uri="{FF2B5EF4-FFF2-40B4-BE49-F238E27FC236}">
                <a16:creationId xmlns:a16="http://schemas.microsoft.com/office/drawing/2014/main" id="{449248A2-AA43-BDDC-57D0-C5398C2A5DA7}"/>
              </a:ext>
            </a:extLst>
          </p:cNvPr>
          <p:cNvSpPr/>
          <p:nvPr/>
        </p:nvSpPr>
        <p:spPr bwMode="white">
          <a:xfrm>
            <a:off x="380157" y="6069036"/>
            <a:ext cx="11089232" cy="632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62845" y="2808055"/>
            <a:ext cx="9119989" cy="620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14DE441-7A78-571F-842E-BDE60A408D36}"/>
              </a:ext>
            </a:extLst>
          </p:cNvPr>
          <p:cNvSpPr/>
          <p:nvPr/>
        </p:nvSpPr>
        <p:spPr bwMode="white">
          <a:xfrm>
            <a:off x="1343472" y="6047745"/>
            <a:ext cx="9649072" cy="620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DA7F75E-41DC-30A9-3C2E-F8D5AF27CE04}"/>
              </a:ext>
            </a:extLst>
          </p:cNvPr>
          <p:cNvSpPr/>
          <p:nvPr/>
        </p:nvSpPr>
        <p:spPr bwMode="white">
          <a:xfrm>
            <a:off x="720000" y="3573016"/>
            <a:ext cx="10396582" cy="571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F74A419-770B-CDF2-AE12-A3D4635B011F}"/>
              </a:ext>
            </a:extLst>
          </p:cNvPr>
          <p:cNvSpPr/>
          <p:nvPr/>
        </p:nvSpPr>
        <p:spPr bwMode="white">
          <a:xfrm>
            <a:off x="441674" y="4288988"/>
            <a:ext cx="11089232" cy="632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485D373D-9D07-FA3C-10A2-B74B4FFBB631}"/>
              </a:ext>
            </a:extLst>
          </p:cNvPr>
          <p:cNvSpPr/>
          <p:nvPr/>
        </p:nvSpPr>
        <p:spPr bwMode="white">
          <a:xfrm>
            <a:off x="644877" y="5255914"/>
            <a:ext cx="11089232" cy="632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260648"/>
            <a:ext cx="8352928" cy="5992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5.png">
            <a:extLst>
              <a:ext uri="{FF2B5EF4-FFF2-40B4-BE49-F238E27FC236}">
                <a16:creationId xmlns:a16="http://schemas.microsoft.com/office/drawing/2014/main" id="{F3AAF3F4-C50F-A237-5F34-C4FC3F1DF4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438" b="15425"/>
          <a:stretch/>
        </p:blipFill>
        <p:spPr>
          <a:xfrm>
            <a:off x="2567608" y="6381328"/>
            <a:ext cx="8064896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404664"/>
            <a:ext cx="8197667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332656"/>
            <a:ext cx="8125907" cy="643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67608" y="1772817"/>
            <a:ext cx="7272808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632E2F6-F817-98C6-2DDF-3BB817CB8A44}"/>
              </a:ext>
            </a:extLst>
          </p:cNvPr>
          <p:cNvSpPr/>
          <p:nvPr/>
        </p:nvSpPr>
        <p:spPr bwMode="white">
          <a:xfrm>
            <a:off x="2567608" y="2492896"/>
            <a:ext cx="7632848" cy="4209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DB616B8-580F-C650-3A52-8FEA02E912D9}"/>
              </a:ext>
            </a:extLst>
          </p:cNvPr>
          <p:cNvSpPr/>
          <p:nvPr/>
        </p:nvSpPr>
        <p:spPr bwMode="white">
          <a:xfrm>
            <a:off x="557901" y="3043769"/>
            <a:ext cx="10396582" cy="571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F5A6BA45-5CC4-3EA5-2CE9-BEA6E3E18CFD}"/>
              </a:ext>
            </a:extLst>
          </p:cNvPr>
          <p:cNvSpPr/>
          <p:nvPr/>
        </p:nvSpPr>
        <p:spPr bwMode="white">
          <a:xfrm>
            <a:off x="269869" y="3745602"/>
            <a:ext cx="11089232" cy="491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5D93BF6E-0337-6475-2856-4D6F046DC7DC}"/>
              </a:ext>
            </a:extLst>
          </p:cNvPr>
          <p:cNvSpPr/>
          <p:nvPr/>
        </p:nvSpPr>
        <p:spPr bwMode="white">
          <a:xfrm>
            <a:off x="269869" y="4309948"/>
            <a:ext cx="11089232" cy="5481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092561F8-9F3A-9F9A-C100-1A316C6C6B88}"/>
              </a:ext>
            </a:extLst>
          </p:cNvPr>
          <p:cNvSpPr/>
          <p:nvPr/>
        </p:nvSpPr>
        <p:spPr bwMode="white">
          <a:xfrm>
            <a:off x="485893" y="4942615"/>
            <a:ext cx="11089232" cy="548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E504B3C2-5F67-D114-74E5-9477EFED12BA}"/>
              </a:ext>
            </a:extLst>
          </p:cNvPr>
          <p:cNvSpPr/>
          <p:nvPr/>
        </p:nvSpPr>
        <p:spPr bwMode="white">
          <a:xfrm>
            <a:off x="962519" y="5550550"/>
            <a:ext cx="10396582" cy="571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61D87B76-F886-921E-3380-E85F1C8C496D}"/>
              </a:ext>
            </a:extLst>
          </p:cNvPr>
          <p:cNvSpPr/>
          <p:nvPr/>
        </p:nvSpPr>
        <p:spPr bwMode="white">
          <a:xfrm>
            <a:off x="674487" y="6252383"/>
            <a:ext cx="11089232" cy="491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6" r="2703"/>
          <a:stretch/>
        </p:blipFill>
        <p:spPr>
          <a:xfrm>
            <a:off x="720000" y="908720"/>
            <a:ext cx="11208648" cy="468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090312"/>
            <a:ext cx="9863404" cy="546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BAF11AC-D822-B855-F10D-6489064E7D60}"/>
              </a:ext>
            </a:extLst>
          </p:cNvPr>
          <p:cNvSpPr/>
          <p:nvPr/>
        </p:nvSpPr>
        <p:spPr bwMode="white">
          <a:xfrm>
            <a:off x="570327" y="2947101"/>
            <a:ext cx="10396582" cy="571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D3C3A2B-F8CF-AAB4-438D-1A5DFA9A0CE6}"/>
              </a:ext>
            </a:extLst>
          </p:cNvPr>
          <p:cNvSpPr/>
          <p:nvPr/>
        </p:nvSpPr>
        <p:spPr bwMode="white">
          <a:xfrm>
            <a:off x="282295" y="3648934"/>
            <a:ext cx="11089232" cy="860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175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095574" y="2892096"/>
            <a:ext cx="771173" cy="343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63276" y="3569114"/>
            <a:ext cx="780694" cy="343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908720"/>
            <a:ext cx="9372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45857" y="2590981"/>
            <a:ext cx="8032110" cy="405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508B6EA-5387-B609-A8DC-157CCCC28903}"/>
              </a:ext>
            </a:extLst>
          </p:cNvPr>
          <p:cNvSpPr/>
          <p:nvPr/>
        </p:nvSpPr>
        <p:spPr bwMode="white">
          <a:xfrm>
            <a:off x="695400" y="3289093"/>
            <a:ext cx="10396582" cy="571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29F2BE21-32C4-EE36-DA1A-B390DFF070B0}"/>
              </a:ext>
            </a:extLst>
          </p:cNvPr>
          <p:cNvSpPr/>
          <p:nvPr/>
        </p:nvSpPr>
        <p:spPr bwMode="white">
          <a:xfrm>
            <a:off x="407368" y="3990926"/>
            <a:ext cx="11089232" cy="491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3F4FA7EF-0CE5-D782-9139-8005ED8DC714}"/>
              </a:ext>
            </a:extLst>
          </p:cNvPr>
          <p:cNvSpPr/>
          <p:nvPr/>
        </p:nvSpPr>
        <p:spPr bwMode="white">
          <a:xfrm>
            <a:off x="897709" y="4735941"/>
            <a:ext cx="10396582" cy="571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293B617F-21D4-EA82-1CA7-5C5E7FE59FF9}"/>
              </a:ext>
            </a:extLst>
          </p:cNvPr>
          <p:cNvSpPr/>
          <p:nvPr/>
        </p:nvSpPr>
        <p:spPr bwMode="white">
          <a:xfrm>
            <a:off x="609677" y="5437774"/>
            <a:ext cx="11089232" cy="491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F7E2996E-C60E-026D-9986-F921F76207EA}"/>
              </a:ext>
            </a:extLst>
          </p:cNvPr>
          <p:cNvSpPr/>
          <p:nvPr/>
        </p:nvSpPr>
        <p:spPr bwMode="white">
          <a:xfrm>
            <a:off x="975240" y="6043183"/>
            <a:ext cx="10396582" cy="571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806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45069" y="1739334"/>
            <a:ext cx="799735" cy="343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96805" y="2407644"/>
            <a:ext cx="1561388" cy="353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25764" y="3085502"/>
            <a:ext cx="1180561" cy="3627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678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32425" y="3671795"/>
            <a:ext cx="285619" cy="295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80728"/>
            <a:ext cx="11520000" cy="39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4343" y="1772508"/>
            <a:ext cx="323702" cy="2766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37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4343" y="1784658"/>
            <a:ext cx="323702" cy="2856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21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3384" y="1842237"/>
            <a:ext cx="323702" cy="276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74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65781" y="2414784"/>
            <a:ext cx="323702" cy="2764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20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32425" y="3003438"/>
            <a:ext cx="266578" cy="2856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2023-01-10T10:28:47Z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