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6" r:id="rId12"/>
    <p:sldId id="337" r:id="rId13"/>
    <p:sldId id="338" r:id="rId14"/>
    <p:sldId id="339" r:id="rId15"/>
    <p:sldId id="340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6" r:id="rId25"/>
    <p:sldId id="350" r:id="rId26"/>
    <p:sldId id="351" r:id="rId27"/>
    <p:sldId id="352" r:id="rId28"/>
    <p:sldId id="353" r:id="rId29"/>
    <p:sldId id="354" r:id="rId30"/>
    <p:sldId id="35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660"/>
  </p:normalViewPr>
  <p:slideViewPr>
    <p:cSldViewPr showGuides="1">
      <p:cViewPr varScale="1">
        <p:scale>
          <a:sx n="77" d="100"/>
          <a:sy n="7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6587E2-6618-66E7-2F63-A3C008A48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772816"/>
            <a:ext cx="7524750" cy="8953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7AAFB3D-891A-5944-0F56-0B357198A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40968"/>
            <a:ext cx="6994286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561237"/>
            <a:ext cx="11520000" cy="2689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5871" y="2774244"/>
            <a:ext cx="295140" cy="286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0.png">
            <a:extLst>
              <a:ext uri="{FF2B5EF4-FFF2-40B4-BE49-F238E27FC236}">
                <a16:creationId xmlns:a16="http://schemas.microsoft.com/office/drawing/2014/main" id="{FFC1D25F-2B37-CA78-B193-B8883ECA21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3272356"/>
            <a:ext cx="8568952" cy="345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6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888120" y="6084000"/>
            <a:ext cx="395251" cy="352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8" r="2703"/>
          <a:stretch/>
        </p:blipFill>
        <p:spPr>
          <a:xfrm>
            <a:off x="720000" y="908720"/>
            <a:ext cx="11208648" cy="462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562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983" y="1271037"/>
            <a:ext cx="437950" cy="390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4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48457" y="1214935"/>
            <a:ext cx="306219" cy="339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6000" y="548680"/>
            <a:ext cx="8640000" cy="416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352" y="764704"/>
            <a:ext cx="437950" cy="400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6.png">
            <a:extLst>
              <a:ext uri="{FF2B5EF4-FFF2-40B4-BE49-F238E27FC236}">
                <a16:creationId xmlns:a16="http://schemas.microsoft.com/office/drawing/2014/main" id="{95BBA9A4-FECF-9B78-C525-9FF7783E01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56" b="7316"/>
          <a:stretch/>
        </p:blipFill>
        <p:spPr>
          <a:xfrm>
            <a:off x="2207568" y="4869160"/>
            <a:ext cx="8496944" cy="19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548680"/>
            <a:ext cx="7734306" cy="626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336" y="3185178"/>
            <a:ext cx="442937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476672"/>
            <a:ext cx="8343162" cy="619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1340768"/>
            <a:ext cx="428999" cy="5086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2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5512" y="6085641"/>
            <a:ext cx="336227" cy="33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1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10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67009" y="3200952"/>
            <a:ext cx="624173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87247" y="3200952"/>
            <a:ext cx="1636552" cy="281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7310" y="3802857"/>
            <a:ext cx="327310" cy="144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62534" y="3955238"/>
            <a:ext cx="289251" cy="129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358475" y="5021904"/>
            <a:ext cx="647009" cy="281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057845" y="5021904"/>
            <a:ext cx="647009" cy="281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8857092" y="5631428"/>
            <a:ext cx="974319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047310" y="6240952"/>
            <a:ext cx="951484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20" r="2078"/>
          <a:stretch/>
        </p:blipFill>
        <p:spPr>
          <a:xfrm>
            <a:off x="720000" y="980728"/>
            <a:ext cx="11280656" cy="412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8" r="2078"/>
          <a:stretch/>
        </p:blipFill>
        <p:spPr>
          <a:xfrm>
            <a:off x="720000" y="908720"/>
            <a:ext cx="11280656" cy="5204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9735" y="2053245"/>
            <a:ext cx="9768198" cy="583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1F7FBFD-EF69-389B-C13E-EFC97B7AB78A}"/>
              </a:ext>
            </a:extLst>
          </p:cNvPr>
          <p:cNvSpPr/>
          <p:nvPr/>
        </p:nvSpPr>
        <p:spPr bwMode="white">
          <a:xfrm>
            <a:off x="897709" y="2839222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844A7788-3B5E-4A4C-2A07-F071611BB666}"/>
              </a:ext>
            </a:extLst>
          </p:cNvPr>
          <p:cNvSpPr/>
          <p:nvPr/>
        </p:nvSpPr>
        <p:spPr bwMode="white">
          <a:xfrm>
            <a:off x="597775" y="356802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FF09F615-A7DE-FAF0-631E-0FE2981643FA}"/>
              </a:ext>
            </a:extLst>
          </p:cNvPr>
          <p:cNvSpPr/>
          <p:nvPr/>
        </p:nvSpPr>
        <p:spPr bwMode="white">
          <a:xfrm>
            <a:off x="575291" y="4437352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0A41CF3-9BAC-DE3E-8D98-F254F6D1891A}"/>
              </a:ext>
            </a:extLst>
          </p:cNvPr>
          <p:cNvSpPr/>
          <p:nvPr/>
        </p:nvSpPr>
        <p:spPr bwMode="white">
          <a:xfrm>
            <a:off x="732434" y="5451504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0" r="2078"/>
          <a:stretch/>
        </p:blipFill>
        <p:spPr>
          <a:xfrm>
            <a:off x="720000" y="908720"/>
            <a:ext cx="11280656" cy="544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09987"/>
            <a:ext cx="9758677" cy="591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E0AA69C-DEE4-0361-034D-92B2529777A7}"/>
              </a:ext>
            </a:extLst>
          </p:cNvPr>
          <p:cNvSpPr/>
          <p:nvPr/>
        </p:nvSpPr>
        <p:spPr bwMode="white">
          <a:xfrm>
            <a:off x="839416" y="3789040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8798E9C-42E1-D185-3972-EA3E86AEC0F1}"/>
              </a:ext>
            </a:extLst>
          </p:cNvPr>
          <p:cNvSpPr/>
          <p:nvPr/>
        </p:nvSpPr>
        <p:spPr bwMode="white">
          <a:xfrm>
            <a:off x="539482" y="451784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7E2B2787-8EB6-4F5C-D66B-A79F225F3B1A}"/>
              </a:ext>
            </a:extLst>
          </p:cNvPr>
          <p:cNvSpPr/>
          <p:nvPr/>
        </p:nvSpPr>
        <p:spPr bwMode="white">
          <a:xfrm>
            <a:off x="516998" y="538717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54" b="31055"/>
          <a:stretch/>
        </p:blipFill>
        <p:spPr>
          <a:xfrm>
            <a:off x="694424" y="823312"/>
            <a:ext cx="10488569" cy="591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424" y="850914"/>
            <a:ext cx="9938080" cy="633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16568930-75C8-F7BF-722B-9E7D50F4C164}"/>
              </a:ext>
            </a:extLst>
          </p:cNvPr>
          <p:cNvSpPr/>
          <p:nvPr/>
        </p:nvSpPr>
        <p:spPr bwMode="white">
          <a:xfrm>
            <a:off x="623392" y="1757921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969FDCE8-5F6D-FB71-1677-6B1AC44B3036}"/>
              </a:ext>
            </a:extLst>
          </p:cNvPr>
          <p:cNvSpPr/>
          <p:nvPr/>
        </p:nvSpPr>
        <p:spPr bwMode="white">
          <a:xfrm>
            <a:off x="323458" y="248672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02CC67F-7F6C-DFA3-65B4-0D8EEBC15ACC}"/>
              </a:ext>
            </a:extLst>
          </p:cNvPr>
          <p:cNvSpPr/>
          <p:nvPr/>
        </p:nvSpPr>
        <p:spPr bwMode="white">
          <a:xfrm>
            <a:off x="300974" y="335605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0E5A2934-BBDC-C8AA-BB9C-362410822349}"/>
              </a:ext>
            </a:extLst>
          </p:cNvPr>
          <p:cNvSpPr/>
          <p:nvPr/>
        </p:nvSpPr>
        <p:spPr bwMode="white">
          <a:xfrm>
            <a:off x="492074" y="4154454"/>
            <a:ext cx="11089232" cy="786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7FEB48C6-D5B6-10D5-1B90-FF5E9A7B6B0D}"/>
              </a:ext>
            </a:extLst>
          </p:cNvPr>
          <p:cNvSpPr/>
          <p:nvPr/>
        </p:nvSpPr>
        <p:spPr bwMode="white">
          <a:xfrm>
            <a:off x="643996" y="5247773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2">
            <a:extLst>
              <a:ext uri="{FF2B5EF4-FFF2-40B4-BE49-F238E27FC236}">
                <a16:creationId xmlns:a16="http://schemas.microsoft.com/office/drawing/2014/main" id="{D76A0DF2-C0D0-417E-8726-D8910F3F6897}"/>
              </a:ext>
            </a:extLst>
          </p:cNvPr>
          <p:cNvSpPr/>
          <p:nvPr/>
        </p:nvSpPr>
        <p:spPr bwMode="white">
          <a:xfrm>
            <a:off x="344062" y="5976573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1464" r="10829"/>
          <a:stretch/>
        </p:blipFill>
        <p:spPr>
          <a:xfrm>
            <a:off x="911424" y="1196752"/>
            <a:ext cx="10272545" cy="244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392" y="908720"/>
            <a:ext cx="10369152" cy="1008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0BE8FDE-F677-2CD3-B1D6-C63BDF692F91}"/>
              </a:ext>
            </a:extLst>
          </p:cNvPr>
          <p:cNvSpPr/>
          <p:nvPr/>
        </p:nvSpPr>
        <p:spPr bwMode="white">
          <a:xfrm>
            <a:off x="695400" y="2177371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53DC3C4-B3E8-CA1C-274D-72948F337D3D}"/>
              </a:ext>
            </a:extLst>
          </p:cNvPr>
          <p:cNvSpPr/>
          <p:nvPr/>
        </p:nvSpPr>
        <p:spPr bwMode="white">
          <a:xfrm>
            <a:off x="395466" y="2906171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276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54868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6.png">
            <a:extLst>
              <a:ext uri="{FF2B5EF4-FFF2-40B4-BE49-F238E27FC236}">
                <a16:creationId xmlns:a16="http://schemas.microsoft.com/office/drawing/2014/main" id="{34FF8ADA-25DD-FE27-12FD-444DB6E5FA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1" b="79336"/>
          <a:stretch/>
        </p:blipFill>
        <p:spPr>
          <a:xfrm>
            <a:off x="1055440" y="5013176"/>
            <a:ext cx="10631384" cy="159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400" r="2884"/>
          <a:stretch/>
        </p:blipFill>
        <p:spPr>
          <a:xfrm>
            <a:off x="851716" y="908720"/>
            <a:ext cx="10488568" cy="582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29" r="2703"/>
          <a:stretch/>
        </p:blipFill>
        <p:spPr>
          <a:xfrm>
            <a:off x="720000" y="980728"/>
            <a:ext cx="11208648" cy="556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65" r="2703"/>
          <a:stretch/>
        </p:blipFill>
        <p:spPr>
          <a:xfrm>
            <a:off x="720000" y="980728"/>
            <a:ext cx="11208648" cy="255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160017"/>
            <a:ext cx="9711074" cy="47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BA9DFAF-BCB8-C0E5-4C96-00B42B2314BB}"/>
              </a:ext>
            </a:extLst>
          </p:cNvPr>
          <p:cNvSpPr/>
          <p:nvPr/>
        </p:nvSpPr>
        <p:spPr bwMode="white">
          <a:xfrm>
            <a:off x="843748" y="2878870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" r="3327"/>
          <a:stretch/>
        </p:blipFill>
        <p:spPr>
          <a:xfrm>
            <a:off x="720000" y="908720"/>
            <a:ext cx="11136640" cy="27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6380" y="3064338"/>
            <a:ext cx="4160528" cy="467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92696"/>
            <a:ext cx="11520000" cy="3828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4822" y="1692613"/>
            <a:ext cx="790214" cy="33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7996" y="2444932"/>
            <a:ext cx="1190082" cy="352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394210" y="2454456"/>
            <a:ext cx="371305" cy="333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97516" y="3197252"/>
            <a:ext cx="1161520" cy="352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148657" y="3206775"/>
            <a:ext cx="790214" cy="342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756657" y="3197252"/>
            <a:ext cx="809256" cy="352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720227" y="3959094"/>
            <a:ext cx="1190082" cy="361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img_16777215" descr="2.png">
            <a:extLst>
              <a:ext uri="{FF2B5EF4-FFF2-40B4-BE49-F238E27FC236}">
                <a16:creationId xmlns:a16="http://schemas.microsoft.com/office/drawing/2014/main" id="{C4F5E4AB-27E9-CB35-3DFC-BA778BBCA0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90" r="1865"/>
          <a:stretch/>
        </p:blipFill>
        <p:spPr>
          <a:xfrm>
            <a:off x="767408" y="4520953"/>
            <a:ext cx="11305256" cy="2295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2">
            <a:extLst>
              <a:ext uri="{FF2B5EF4-FFF2-40B4-BE49-F238E27FC236}">
                <a16:creationId xmlns:a16="http://schemas.microsoft.com/office/drawing/2014/main" id="{CAE18741-A6C6-1C23-C5DE-6C263FCB3D30}"/>
              </a:ext>
            </a:extLst>
          </p:cNvPr>
          <p:cNvSpPr/>
          <p:nvPr/>
        </p:nvSpPr>
        <p:spPr bwMode="white">
          <a:xfrm>
            <a:off x="4556631" y="4679424"/>
            <a:ext cx="1628033" cy="352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3">
            <a:extLst>
              <a:ext uri="{FF2B5EF4-FFF2-40B4-BE49-F238E27FC236}">
                <a16:creationId xmlns:a16="http://schemas.microsoft.com/office/drawing/2014/main" id="{6BDD0BE4-4A07-1CE2-93ED-1D8D37C695EC}"/>
              </a:ext>
            </a:extLst>
          </p:cNvPr>
          <p:cNvSpPr/>
          <p:nvPr/>
        </p:nvSpPr>
        <p:spPr bwMode="white">
          <a:xfrm>
            <a:off x="6822548" y="5432948"/>
            <a:ext cx="1628033" cy="352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4">
            <a:extLst>
              <a:ext uri="{FF2B5EF4-FFF2-40B4-BE49-F238E27FC236}">
                <a16:creationId xmlns:a16="http://schemas.microsoft.com/office/drawing/2014/main" id="{A33BAC08-3798-AFEF-D0AE-80EAF01C2E15}"/>
              </a:ext>
            </a:extLst>
          </p:cNvPr>
          <p:cNvSpPr/>
          <p:nvPr/>
        </p:nvSpPr>
        <p:spPr bwMode="white">
          <a:xfrm>
            <a:off x="3290383" y="6196011"/>
            <a:ext cx="809256" cy="352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" r="2078"/>
          <a:stretch/>
        </p:blipFill>
        <p:spPr>
          <a:xfrm>
            <a:off x="720000" y="908720"/>
            <a:ext cx="11280656" cy="52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29256" y="2940976"/>
            <a:ext cx="9749157" cy="632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E6965DD0-EC62-1A47-FC6E-C2DB7904EF8E}"/>
              </a:ext>
            </a:extLst>
          </p:cNvPr>
          <p:cNvSpPr/>
          <p:nvPr/>
        </p:nvSpPr>
        <p:spPr bwMode="white">
          <a:xfrm>
            <a:off x="1209079" y="3768270"/>
            <a:ext cx="10396582" cy="65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DE000DA-3B1B-1FC5-84B4-4246622D880B}"/>
              </a:ext>
            </a:extLst>
          </p:cNvPr>
          <p:cNvSpPr/>
          <p:nvPr/>
        </p:nvSpPr>
        <p:spPr bwMode="white">
          <a:xfrm>
            <a:off x="909145" y="449707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E17E7B0-446D-842C-FE35-BE329D77E640}"/>
              </a:ext>
            </a:extLst>
          </p:cNvPr>
          <p:cNvSpPr/>
          <p:nvPr/>
        </p:nvSpPr>
        <p:spPr bwMode="white">
          <a:xfrm>
            <a:off x="886661" y="5366400"/>
            <a:ext cx="11089232" cy="725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43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71830" y="1804858"/>
            <a:ext cx="799735" cy="3622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49384" y="2567530"/>
            <a:ext cx="799735" cy="352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57847" y="4092873"/>
            <a:ext cx="1608991" cy="352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365648" y="4092873"/>
            <a:ext cx="409388" cy="343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87996" y="4846011"/>
            <a:ext cx="1171041" cy="352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33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83549" y="2695190"/>
            <a:ext cx="1532826" cy="353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7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3475" y="2920235"/>
            <a:ext cx="266578" cy="276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204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4433" y="3062949"/>
            <a:ext cx="257057" cy="285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7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2387169"/>
            <a:ext cx="323702" cy="2766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518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2425" y="3139860"/>
            <a:ext cx="295140" cy="276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2023-01-10T09:56:10Z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