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6" r:id="rId4"/>
    <p:sldId id="368" r:id="rId5"/>
    <p:sldId id="369" r:id="rId6"/>
    <p:sldId id="373" r:id="rId7"/>
    <p:sldId id="374" r:id="rId8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bin"/><Relationship Id="rId5" Type="http://schemas.openxmlformats.org/officeDocument/2006/relationships/image" Target="../media/image6.bin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bin"/><Relationship Id="rId5" Type="http://schemas.openxmlformats.org/officeDocument/2006/relationships/image" Target="../media/image23.bin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0" name="yt_shape_14520"/>
          <p:cNvSpPr txBox="1"/>
          <p:nvPr/>
        </p:nvSpPr>
        <p:spPr>
          <a:xfrm>
            <a:off x="494314" y="900000"/>
            <a:ext cx="57082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同一坐标系中函数图象的判断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521" name="yt_shape_14521"/>
              <p:cNvSpPr txBox="1"/>
              <p:nvPr/>
            </p:nvSpPr>
            <p:spPr>
              <a:xfrm>
                <a:off x="540119" y="1399565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滨州市中考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为常数且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的图象大致是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521" name="yt_shape_145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组合 6">
            <a:extLst>
              <a:ext uri="{FF2B5EF4-FFF2-40B4-BE49-F238E27FC236}">
                <a16:creationId xmlns:a16="http://schemas.microsoft.com/office/drawing/2014/main" id="{DC19C12E-54FE-419E-8D01-B6B199C3213F}"/>
              </a:ext>
            </a:extLst>
          </p:cNvPr>
          <p:cNvGrpSpPr/>
          <p:nvPr/>
        </p:nvGrpSpPr>
        <p:grpSpPr>
          <a:xfrm>
            <a:off x="625748" y="2924944"/>
            <a:ext cx="1050417" cy="1584378"/>
            <a:chOff x="540000" y="2722767"/>
            <a:chExt cx="1050417" cy="1584378"/>
          </a:xfrm>
        </p:grpSpPr>
        <p:pic>
          <p:nvPicPr>
            <p:cNvPr id="14523" name="yt_image_14523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0000" y="2722767"/>
              <a:ext cx="1050417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29" name="yt_shape_14529"/>
            <p:cNvSpPr txBox="1"/>
            <p:nvPr/>
          </p:nvSpPr>
          <p:spPr>
            <a:xfrm>
              <a:off x="865174" y="3874911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A3FB77C-B5B0-4C0C-AE02-276FDE924C39}"/>
              </a:ext>
            </a:extLst>
          </p:cNvPr>
          <p:cNvGrpSpPr/>
          <p:nvPr/>
        </p:nvGrpSpPr>
        <p:grpSpPr>
          <a:xfrm>
            <a:off x="2573759" y="2924944"/>
            <a:ext cx="1050417" cy="1584378"/>
            <a:chOff x="1950417" y="2722767"/>
            <a:chExt cx="1050417" cy="1584378"/>
          </a:xfrm>
        </p:grpSpPr>
        <p:pic>
          <p:nvPicPr>
            <p:cNvPr id="14524" name="yt_image_14524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50417" y="2722767"/>
              <a:ext cx="1050417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30" name="yt_shape_14530"/>
            <p:cNvSpPr txBox="1"/>
            <p:nvPr/>
          </p:nvSpPr>
          <p:spPr>
            <a:xfrm>
              <a:off x="2283998" y="3874911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B8F8BE0-2752-4E85-A2BB-CC5CCB1D8E49}"/>
              </a:ext>
            </a:extLst>
          </p:cNvPr>
          <p:cNvGrpSpPr/>
          <p:nvPr/>
        </p:nvGrpSpPr>
        <p:grpSpPr>
          <a:xfrm>
            <a:off x="4521770" y="2924944"/>
            <a:ext cx="1050417" cy="1584378"/>
            <a:chOff x="3360834" y="2722767"/>
            <a:chExt cx="1050417" cy="1584378"/>
          </a:xfrm>
        </p:grpSpPr>
        <p:pic>
          <p:nvPicPr>
            <p:cNvPr id="14525" name="yt_image_14525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60834" y="2722767"/>
              <a:ext cx="1050417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31" name="yt_shape_14531"/>
            <p:cNvSpPr txBox="1"/>
            <p:nvPr/>
          </p:nvSpPr>
          <p:spPr>
            <a:xfrm>
              <a:off x="3694415" y="3874911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46E181-6FA0-49FA-BF68-00F149948282}"/>
              </a:ext>
            </a:extLst>
          </p:cNvPr>
          <p:cNvGrpSpPr/>
          <p:nvPr/>
        </p:nvGrpSpPr>
        <p:grpSpPr>
          <a:xfrm>
            <a:off x="6469780" y="2924944"/>
            <a:ext cx="1050417" cy="1584378"/>
            <a:chOff x="4771251" y="2722767"/>
            <a:chExt cx="1050417" cy="1584378"/>
          </a:xfrm>
        </p:grpSpPr>
        <p:pic>
          <p:nvPicPr>
            <p:cNvPr id="14526" name="yt_image_14526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71251" y="2722767"/>
              <a:ext cx="1050417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32" name="yt_shape_14532"/>
            <p:cNvSpPr txBox="1"/>
            <p:nvPr/>
          </p:nvSpPr>
          <p:spPr>
            <a:xfrm>
              <a:off x="5119868" y="3874911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pic>
        <p:nvPicPr>
          <p:cNvPr id="3" name="yt_shape_1684382792256">
            <a:extLst>
              <a:ext uri="{FF2B5EF4-FFF2-40B4-BE49-F238E27FC236}">
                <a16:creationId xmlns:a16="http://schemas.microsoft.com/office/drawing/2014/main" id="{5F2DF199-4546-D3D0-021A-55AABC1BDB30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63461C-0E0C-1909-4198-BD743D986E34}"/>
              </a:ext>
            </a:extLst>
          </p:cNvPr>
          <p:cNvSpPr txBox="1"/>
          <p:nvPr/>
        </p:nvSpPr>
        <p:spPr>
          <a:xfrm>
            <a:off x="3785446" y="2037607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33" name="yt_shape_14533"/>
              <p:cNvSpPr txBox="1"/>
              <p:nvPr/>
            </p:nvSpPr>
            <p:spPr>
              <a:xfrm>
                <a:off x="540119" y="900000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在同一平面直角坐标系中的图象可能是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33" name="yt_shape_1453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70999"/>
              </a:xfrm>
              <a:prstGeom prst="rect">
                <a:avLst/>
              </a:prstGeom>
              <a:blipFill>
                <a:blip r:embed="rId2"/>
                <a:stretch>
                  <a:fillRect l="-1701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35" name="yt_image_1453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7642" y="2256894"/>
            <a:ext cx="1156716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15B5C891-E312-4AEB-AEF9-702F2D49F238}"/>
              </a:ext>
            </a:extLst>
          </p:cNvPr>
          <p:cNvGrpSpPr/>
          <p:nvPr/>
        </p:nvGrpSpPr>
        <p:grpSpPr>
          <a:xfrm>
            <a:off x="540000" y="3758894"/>
            <a:ext cx="1050417" cy="1614322"/>
            <a:chOff x="540000" y="3758894"/>
            <a:chExt cx="1050417" cy="1614322"/>
          </a:xfrm>
        </p:grpSpPr>
        <p:pic>
          <p:nvPicPr>
            <p:cNvPr id="14537" name="yt_image_1453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0000" y="3758894"/>
              <a:ext cx="1050417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3" name="yt_shape_14543"/>
            <p:cNvSpPr txBox="1"/>
            <p:nvPr/>
          </p:nvSpPr>
          <p:spPr>
            <a:xfrm>
              <a:off x="865174" y="4911038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D130B50-52DD-4A4D-B15E-EF6E68F4E413}"/>
              </a:ext>
            </a:extLst>
          </p:cNvPr>
          <p:cNvGrpSpPr/>
          <p:nvPr/>
        </p:nvGrpSpPr>
        <p:grpSpPr>
          <a:xfrm>
            <a:off x="2305890" y="3758894"/>
            <a:ext cx="1050417" cy="1614322"/>
            <a:chOff x="1950417" y="3758894"/>
            <a:chExt cx="1050417" cy="1614322"/>
          </a:xfrm>
        </p:grpSpPr>
        <p:pic>
          <p:nvPicPr>
            <p:cNvPr id="14538" name="yt_image_1453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50417" y="3758894"/>
              <a:ext cx="1050417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4" name="yt_shape_14544"/>
            <p:cNvSpPr txBox="1"/>
            <p:nvPr/>
          </p:nvSpPr>
          <p:spPr>
            <a:xfrm>
              <a:off x="2283998" y="4911038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EE9749B-3ABF-4180-898D-5DEF85229992}"/>
              </a:ext>
            </a:extLst>
          </p:cNvPr>
          <p:cNvGrpSpPr/>
          <p:nvPr/>
        </p:nvGrpSpPr>
        <p:grpSpPr>
          <a:xfrm>
            <a:off x="4071780" y="3758894"/>
            <a:ext cx="1050417" cy="1614322"/>
            <a:chOff x="3360834" y="3758894"/>
            <a:chExt cx="1050417" cy="1614322"/>
          </a:xfrm>
        </p:grpSpPr>
        <p:pic>
          <p:nvPicPr>
            <p:cNvPr id="14539" name="yt_image_1453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360834" y="3758894"/>
              <a:ext cx="1050417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5" name="yt_shape_14545"/>
            <p:cNvSpPr txBox="1"/>
            <p:nvPr/>
          </p:nvSpPr>
          <p:spPr>
            <a:xfrm>
              <a:off x="3694415" y="4911038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31677ED-BA92-40D2-87F7-3856CC49F40B}"/>
              </a:ext>
            </a:extLst>
          </p:cNvPr>
          <p:cNvGrpSpPr/>
          <p:nvPr/>
        </p:nvGrpSpPr>
        <p:grpSpPr>
          <a:xfrm>
            <a:off x="5837671" y="3758894"/>
            <a:ext cx="1050417" cy="1614322"/>
            <a:chOff x="4771251" y="3758894"/>
            <a:chExt cx="1050417" cy="1614322"/>
          </a:xfrm>
        </p:grpSpPr>
        <p:pic>
          <p:nvPicPr>
            <p:cNvPr id="14540" name="yt_image_1454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771251" y="3758894"/>
              <a:ext cx="1050417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6" name="yt_shape_14546"/>
            <p:cNvSpPr txBox="1"/>
            <p:nvPr/>
          </p:nvSpPr>
          <p:spPr>
            <a:xfrm>
              <a:off x="5096425" y="4911038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2D49745-E1D0-7F9D-90D2-D0A178009E2F}"/>
              </a:ext>
            </a:extLst>
          </p:cNvPr>
          <p:cNvSpPr txBox="1"/>
          <p:nvPr/>
        </p:nvSpPr>
        <p:spPr>
          <a:xfrm>
            <a:off x="6241308" y="14894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7" name="yt_shape_14547"/>
          <p:cNvSpPr txBox="1"/>
          <p:nvPr/>
        </p:nvSpPr>
        <p:spPr>
          <a:xfrm>
            <a:off x="540000" y="900000"/>
            <a:ext cx="469359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两函数图象的交点问题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48" name="yt_shape_14548"/>
              <p:cNvSpPr txBox="1"/>
              <p:nvPr/>
            </p:nvSpPr>
            <p:spPr>
              <a:xfrm>
                <a:off x="540119" y="1399565"/>
                <a:ext cx="11111999" cy="11607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鄂州市中考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为大于零的常数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548" name="yt_shape_1454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60702"/>
              </a:xfrm>
              <a:prstGeom prst="rect">
                <a:avLst/>
              </a:prstGeom>
              <a:blipFill>
                <a:blip r:embed="rId2"/>
                <a:stretch>
                  <a:fillRect l="-1701" r="-1592" b="-1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53" name="yt_shape_14553"/>
          <p:cNvSpPr txBox="1"/>
          <p:nvPr/>
        </p:nvSpPr>
        <p:spPr>
          <a:xfrm>
            <a:off x="540000" y="46796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50" name="yt_shape_14550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1043" y="2763419"/>
            <a:ext cx="1589913" cy="1865898"/>
            <a:chOff x="0" y="0"/>
            <a:chExt cx="1589913" cy="1865898"/>
          </a:xfrm>
        </p:grpSpPr>
        <p:pic>
          <p:nvPicPr>
            <p:cNvPr id="2" name="yt_image_14550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9913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52" name="yt_shape_14552"/>
            <p:cNvSpPr txBox="1"/>
            <p:nvPr/>
          </p:nvSpPr>
          <p:spPr>
            <a:xfrm>
              <a:off x="261675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792298">
            <a:extLst>
              <a:ext uri="{FF2B5EF4-FFF2-40B4-BE49-F238E27FC236}">
                <a16:creationId xmlns:a16="http://schemas.microsoft.com/office/drawing/2014/main" id="{06FFBF2E-6EBD-F49C-9764-987B996D6A5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81F82C-7B75-86DB-CCA1-2A019A1411A9}"/>
              </a:ext>
            </a:extLst>
          </p:cNvPr>
          <p:cNvSpPr txBox="1"/>
          <p:nvPr/>
        </p:nvSpPr>
        <p:spPr>
          <a:xfrm>
            <a:off x="5203210" y="2037607"/>
            <a:ext cx="637286" cy="5582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54" name="yt_shape_14554"/>
              <p:cNvSpPr txBox="1"/>
              <p:nvPr/>
            </p:nvSpPr>
            <p:spPr>
              <a:xfrm>
                <a:off x="540119" y="900000"/>
                <a:ext cx="11111999" cy="18038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的图象在第一象限交于点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值的增大而增大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554" name="yt_shape_145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803892"/>
              </a:xfrm>
              <a:prstGeom prst="rect">
                <a:avLst/>
              </a:prstGeom>
              <a:blipFill>
                <a:blip r:embed="rId2"/>
                <a:stretch>
                  <a:fillRect l="-1701" r="-1701" b="-4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59" name="yt_shape_14559"/>
          <p:cNvSpPr txBox="1"/>
          <p:nvPr/>
        </p:nvSpPr>
        <p:spPr>
          <a:xfrm>
            <a:off x="540000" y="49878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56" name="yt_shape_14556" title="H_159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9328" y="2907044"/>
            <a:ext cx="1593342" cy="2099005"/>
            <a:chOff x="0" y="0"/>
            <a:chExt cx="1593342" cy="2099005"/>
          </a:xfrm>
        </p:grpSpPr>
        <p:pic>
          <p:nvPicPr>
            <p:cNvPr id="2" name="yt_image_1455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3342" cy="1634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58" name="yt_shape_14558"/>
            <p:cNvSpPr txBox="1"/>
            <p:nvPr/>
          </p:nvSpPr>
          <p:spPr>
            <a:xfrm>
              <a:off x="263390" y="167049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A21DBEB-94A6-F949-4EBF-148D54D10DB8}"/>
                  </a:ext>
                </a:extLst>
              </p:cNvPr>
              <p:cNvSpPr txBox="1"/>
              <p:nvPr/>
            </p:nvSpPr>
            <p:spPr>
              <a:xfrm>
                <a:off x="1745508" y="1922737"/>
                <a:ext cx="1596137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A21DBEB-94A6-F949-4EBF-148D54D10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5508" y="1922737"/>
                <a:ext cx="1596137" cy="677812"/>
              </a:xfrm>
              <a:prstGeom prst="rect">
                <a:avLst/>
              </a:prstGeom>
              <a:blipFill>
                <a:blip r:embed="rId4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0" name="yt_shape_14560"/>
          <p:cNvSpPr txBox="1"/>
          <p:nvPr/>
        </p:nvSpPr>
        <p:spPr>
          <a:xfrm>
            <a:off x="494314" y="764704"/>
            <a:ext cx="50927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反比例函数与三角形面积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561" name="yt_shape_14561"/>
              <p:cNvSpPr txBox="1"/>
              <p:nvPr/>
            </p:nvSpPr>
            <p:spPr>
              <a:xfrm>
                <a:off x="540119" y="1264269"/>
                <a:ext cx="11111999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遂宁市中考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点的横坐标为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>
          <p:sp>
            <p:nvSpPr>
              <p:cNvPr id="14561" name="yt_shape_14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64269"/>
                <a:ext cx="11111999" cy="1122423"/>
              </a:xfrm>
              <a:prstGeom prst="rect">
                <a:avLst/>
              </a:prstGeom>
              <a:blipFill>
                <a:blip r:embed="rId2"/>
                <a:stretch>
                  <a:fillRect l="-1701" t="-4324" r="-1701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63" name="yt_shape_14563"/>
          <p:cNvSpPr txBox="1"/>
          <p:nvPr/>
        </p:nvSpPr>
        <p:spPr>
          <a:xfrm>
            <a:off x="540000" y="2437480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求出一次函数的解析式并在图中画出它的图象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4382792332">
            <a:extLst>
              <a:ext uri="{FF2B5EF4-FFF2-40B4-BE49-F238E27FC236}">
                <a16:creationId xmlns:a16="http://schemas.microsoft.com/office/drawing/2014/main" id="{6D6B8CFF-8B67-C416-69F5-9E0000881D3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04743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564">
                <a:extLst>
                  <a:ext uri="{FF2B5EF4-FFF2-40B4-BE49-F238E27FC236}">
                    <a16:creationId xmlns:a16="http://schemas.microsoft.com/office/drawing/2014/main" id="{C7E65EE0-C65D-4E1A-B5A4-C76D09E63A34}"/>
                  </a:ext>
                </a:extLst>
              </p:cNvPr>
              <p:cNvSpPr txBox="1"/>
              <p:nvPr/>
            </p:nvSpPr>
            <p:spPr>
              <a:xfrm>
                <a:off x="494314" y="2865995"/>
                <a:ext cx="8244239" cy="36824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点的横坐标为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且在反比例函数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在一次函数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一次函数的解析式为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图象过点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4000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函数图象如图所示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4564">
                <a:extLst>
                  <a:ext uri="{FF2B5EF4-FFF2-40B4-BE49-F238E27FC236}">
                    <a16:creationId xmlns:a16="http://schemas.microsoft.com/office/drawing/2014/main" id="{C7E65EE0-C65D-4E1A-B5A4-C76D09E63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314" y="2865995"/>
                <a:ext cx="8244239" cy="3682418"/>
              </a:xfrm>
              <a:prstGeom prst="rect">
                <a:avLst/>
              </a:prstGeom>
              <a:blipFill>
                <a:blip r:embed="rId4"/>
                <a:stretch>
                  <a:fillRect l="-2219" r="-296" b="-4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4566">
            <a:extLst>
              <a:ext uri="{FF2B5EF4-FFF2-40B4-BE49-F238E27FC236}">
                <a16:creationId xmlns:a16="http://schemas.microsoft.com/office/drawing/2014/main" id="{4C83DA53-FFAE-4BD3-9F98-D1C280094C82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53958" y="1700808"/>
            <a:ext cx="2342642" cy="233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4568">
            <a:extLst>
              <a:ext uri="{FF2B5EF4-FFF2-40B4-BE49-F238E27FC236}">
                <a16:creationId xmlns:a16="http://schemas.microsoft.com/office/drawing/2014/main" id="{C18A430A-FA99-4CA5-AC78-5BAF243CD963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328" y="4146357"/>
            <a:ext cx="2587498" cy="257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0" name="yt_shape_14570"/>
          <p:cNvSpPr txBox="1"/>
          <p:nvPr/>
        </p:nvSpPr>
        <p:spPr>
          <a:xfrm>
            <a:off x="540000" y="692696"/>
            <a:ext cx="102063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并根据图象写出当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时对应自变量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571"/>
              <p:cNvSpPr txBox="1"/>
              <p:nvPr/>
            </p:nvSpPr>
            <p:spPr>
              <a:xfrm>
                <a:off x="540119" y="1324363"/>
                <a:ext cx="8244239" cy="31807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6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点的横坐标为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由图象可得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时对应自变量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的取值范围是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</p:txBody>
          </p:sp>
        </mc:Choice>
        <mc:Fallback>
          <p:sp>
            <p:nvSpPr>
              <p:cNvPr id="3" name="yt_shape_145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24363"/>
                <a:ext cx="8244239" cy="3180743"/>
              </a:xfrm>
              <a:prstGeom prst="rect">
                <a:avLst/>
              </a:prstGeom>
              <a:blipFill>
                <a:blip r:embed="rId2"/>
                <a:stretch>
                  <a:fillRect l="-2293" b="-5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73" name="yt_image_1457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239" y="1324363"/>
            <a:ext cx="2831760" cy="282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4568">
            <a:extLst>
              <a:ext uri="{FF2B5EF4-FFF2-40B4-BE49-F238E27FC236}">
                <a16:creationId xmlns:a16="http://schemas.microsoft.com/office/drawing/2014/main" id="{B237188B-AE40-468B-9BAB-AAB510F11D9D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2251" y="4178395"/>
            <a:ext cx="2587498" cy="257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5" name="yt_shape_14575"/>
          <p:cNvSpPr txBox="1"/>
          <p:nvPr/>
        </p:nvSpPr>
        <p:spPr>
          <a:xfrm>
            <a:off x="540000" y="692696"/>
            <a:ext cx="80278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关于原点成中心对称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576"/>
              <p:cNvSpPr txBox="1"/>
              <p:nvPr/>
            </p:nvSpPr>
            <p:spPr>
              <a:xfrm>
                <a:off x="540119" y="1324363"/>
                <a:ext cx="8244239" cy="29955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关于原点成中心对称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>
          <p:sp>
            <p:nvSpPr>
              <p:cNvPr id="4" name="yt_shape_145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24363"/>
                <a:ext cx="8244239" cy="2995564"/>
              </a:xfrm>
              <a:prstGeom prst="rect">
                <a:avLst/>
              </a:prstGeom>
              <a:blipFill>
                <a:blip r:embed="rId2"/>
                <a:stretch>
                  <a:fillRect l="-2293" t="-1626" b="-2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78" name="yt_image_1457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5472" y="851427"/>
            <a:ext cx="2831760" cy="282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4568">
            <a:extLst>
              <a:ext uri="{FF2B5EF4-FFF2-40B4-BE49-F238E27FC236}">
                <a16:creationId xmlns:a16="http://schemas.microsoft.com/office/drawing/2014/main" id="{90634543-1DDF-49A0-BD26-27DFF408986A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7603" y="3861048"/>
            <a:ext cx="2587498" cy="257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672</Words>
  <Application>Microsoft Office PowerPoint</Application>
  <PresentationFormat>宽屏</PresentationFormat>
  <Paragraphs>40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55</cp:revision>
  <dcterms:created xsi:type="dcterms:W3CDTF">2023-05-05T05:33:04Z</dcterms:created>
  <dcterms:modified xsi:type="dcterms:W3CDTF">2023-05-19T02:42:54Z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