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68" r:id="rId4"/>
    <p:sldId id="370" r:id="rId5"/>
    <p:sldId id="373" r:id="rId6"/>
    <p:sldId id="374" r:id="rId7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0" name="yt_shape_12160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c98f67a7-3db4-487d-997e-1673fef5143c.png&quot;}"/>
            </a:endParaRPr>
          </a:p>
        </p:txBody>
      </p:sp>
      <p:sp>
        <p:nvSpPr>
          <p:cNvPr id="12161" name="yt_shape_12161"/>
          <p:cNvSpPr txBox="1"/>
          <p:nvPr/>
        </p:nvSpPr>
        <p:spPr>
          <a:xfrm>
            <a:off x="540000" y="1662201"/>
            <a:ext cx="425757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认识中心对称图形</a:t>
            </a:r>
          </a:p>
        </p:txBody>
      </p:sp>
      <p:sp>
        <p:nvSpPr>
          <p:cNvPr id="12162" name="yt_shape_12162"/>
          <p:cNvSpPr txBox="1"/>
          <p:nvPr/>
        </p:nvSpPr>
        <p:spPr>
          <a:xfrm>
            <a:off x="540119" y="21617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把一个图形绕着某一点旋转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如果旋转后的图形能够与原来的图形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重合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那么这个图形叫做中心对称图形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这个点就是它的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对称中心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163" name="yt_shape_12163"/>
          <p:cNvSpPr txBox="1"/>
          <p:nvPr/>
        </p:nvSpPr>
        <p:spPr>
          <a:xfrm>
            <a:off x="540000" y="3121201"/>
            <a:ext cx="56682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下列图形是中心对称图形的是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pic>
        <p:nvPicPr>
          <p:cNvPr id="12164" name="yt_image_1216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5212" y="3789040"/>
            <a:ext cx="5132796" cy="908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66" name="yt_shape_12166"/>
          <p:cNvSpPr txBox="1"/>
          <p:nvPr/>
        </p:nvSpPr>
        <p:spPr>
          <a:xfrm>
            <a:off x="715101" y="4737886"/>
            <a:ext cx="51648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</a:p>
        </p:txBody>
      </p:sp>
      <p:pic>
        <p:nvPicPr>
          <p:cNvPr id="3" name="yt_shape_1684382539844">
            <a:extLst>
              <a:ext uri="{FF2B5EF4-FFF2-40B4-BE49-F238E27FC236}">
                <a16:creationId xmlns:a16="http://schemas.microsoft.com/office/drawing/2014/main" id="{7C82BCE1-098C-8698-7966-205603E86A8D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382539861">
            <a:extLst>
              <a:ext uri="{FF2B5EF4-FFF2-40B4-BE49-F238E27FC236}">
                <a16:creationId xmlns:a16="http://schemas.microsoft.com/office/drawing/2014/main" id="{D110456F-81B0-B93D-C8F5-10074CC15D89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A79EA0E-2475-C02E-66F3-3D1F32508BAE}"/>
              </a:ext>
            </a:extLst>
          </p:cNvPr>
          <p:cNvSpPr txBox="1"/>
          <p:nvPr/>
        </p:nvSpPr>
        <p:spPr>
          <a:xfrm>
            <a:off x="5463724" y="2114960"/>
            <a:ext cx="1064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34CD017-2E94-6D64-03E3-A4B1EEB38311}"/>
              </a:ext>
            </a:extLst>
          </p:cNvPr>
          <p:cNvSpPr txBox="1"/>
          <p:nvPr/>
        </p:nvSpPr>
        <p:spPr>
          <a:xfrm>
            <a:off x="1059708" y="2577001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重合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80916DD-C1C7-D2D9-8666-2879C1E95864}"/>
              </a:ext>
            </a:extLst>
          </p:cNvPr>
          <p:cNvSpPr txBox="1"/>
          <p:nvPr/>
        </p:nvSpPr>
        <p:spPr>
          <a:xfrm>
            <a:off x="9289307" y="2577001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对称中心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3028399-56B0-6EAF-7546-C1AFA8813A8F}"/>
              </a:ext>
            </a:extLst>
          </p:cNvPr>
          <p:cNvSpPr txBox="1"/>
          <p:nvPr/>
        </p:nvSpPr>
        <p:spPr>
          <a:xfrm>
            <a:off x="5250589" y="307439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7" name="yt_shape_1216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枣庄市在考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剪纸文化是中国最古老的民间艺术之一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下列剪纸图案中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既是轴对称图形又是中心对称图形的是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pic>
        <p:nvPicPr>
          <p:cNvPr id="12168" name="yt_image_12168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0449" y="1961946"/>
            <a:ext cx="5205783" cy="1097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70" name="yt_shape_12170"/>
          <p:cNvSpPr txBox="1"/>
          <p:nvPr/>
        </p:nvSpPr>
        <p:spPr>
          <a:xfrm>
            <a:off x="540000" y="3071633"/>
            <a:ext cx="51648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</a:p>
        </p:txBody>
      </p:sp>
      <p:sp>
        <p:nvSpPr>
          <p:cNvPr id="12171" name="yt_shape_12171"/>
          <p:cNvSpPr txBox="1"/>
          <p:nvPr/>
        </p:nvSpPr>
        <p:spPr>
          <a:xfrm>
            <a:off x="540000" y="3550936"/>
            <a:ext cx="1001235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英语单词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NAME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的四个大写字母中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是中心对称图形的是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2172" name="yt_table_12172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6819913"/>
              </p:ext>
            </p:extLst>
          </p:nvPr>
        </p:nvGraphicFramePr>
        <p:xfrm>
          <a:off x="540000" y="4182603"/>
          <a:ext cx="7217729" cy="428054"/>
        </p:xfrm>
        <a:graphic>
          <a:graphicData uri="http://schemas.openxmlformats.org/drawingml/2006/table">
            <a:tbl>
              <a:tblPr/>
              <a:tblGrid>
                <a:gridCol w="2033905">
                  <a:extLst>
                    <a:ext uri="{9D8B030D-6E8A-4147-A177-3AD203B41FA5}">
                      <a16:colId xmlns:a16="http://schemas.microsoft.com/office/drawing/2014/main" val="10189"/>
                    </a:ext>
                  </a:extLst>
                </a:gridCol>
                <a:gridCol w="2016443">
                  <a:extLst>
                    <a:ext uri="{9D8B030D-6E8A-4147-A177-3AD203B41FA5}">
                      <a16:colId xmlns:a16="http://schemas.microsoft.com/office/drawing/2014/main" val="10190"/>
                    </a:ext>
                  </a:extLst>
                </a:gridCol>
                <a:gridCol w="2083118">
                  <a:extLst>
                    <a:ext uri="{9D8B030D-6E8A-4147-A177-3AD203B41FA5}">
                      <a16:colId xmlns:a16="http://schemas.microsoft.com/office/drawing/2014/main" val="10191"/>
                    </a:ext>
                  </a:extLst>
                </a:gridCol>
                <a:gridCol w="1084263">
                  <a:extLst>
                    <a:ext uri="{9D8B030D-6E8A-4147-A177-3AD203B41FA5}">
                      <a16:colId xmlns:a16="http://schemas.microsoft.com/office/drawing/2014/main" val="101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1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1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1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1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6"/>
                  </a:ext>
                </a:extLst>
              </a:tr>
            </a:tbl>
          </a:graphicData>
        </a:graphic>
      </p:graphicFrame>
      <p:sp>
        <p:nvSpPr>
          <p:cNvPr id="12174" name="yt_shape_12174"/>
          <p:cNvSpPr txBox="1"/>
          <p:nvPr/>
        </p:nvSpPr>
        <p:spPr>
          <a:xfrm>
            <a:off x="540119" y="466135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线段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平行四边形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菱形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其中不是中心对称图形的是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60241D4-A3F8-E898-9694-502A687D529C}"/>
              </a:ext>
            </a:extLst>
          </p:cNvPr>
          <p:cNvSpPr txBox="1"/>
          <p:nvPr/>
        </p:nvSpPr>
        <p:spPr>
          <a:xfrm>
            <a:off x="56317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1B8AE5B-DDD2-3435-4F82-979CF96C98A0}"/>
              </a:ext>
            </a:extLst>
          </p:cNvPr>
          <p:cNvSpPr txBox="1"/>
          <p:nvPr/>
        </p:nvSpPr>
        <p:spPr>
          <a:xfrm>
            <a:off x="9535251" y="350413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3975A9C-21BC-3305-D4AA-BC4C1009525C}"/>
              </a:ext>
            </a:extLst>
          </p:cNvPr>
          <p:cNvSpPr txBox="1"/>
          <p:nvPr/>
        </p:nvSpPr>
        <p:spPr>
          <a:xfrm>
            <a:off x="3193308" y="507658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5" name="yt_shape_12175"/>
          <p:cNvSpPr txBox="1"/>
          <p:nvPr/>
        </p:nvSpPr>
        <p:spPr>
          <a:xfrm>
            <a:off x="494314" y="900000"/>
            <a:ext cx="465672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中心对称图形的性质</a:t>
            </a:r>
          </a:p>
        </p:txBody>
      </p:sp>
      <p:sp>
        <p:nvSpPr>
          <p:cNvPr id="12176" name="yt_shape_12176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的对角线的交点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AEFB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15cm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2177" name="yt_image_1217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488" y="2511364"/>
            <a:ext cx="1319022" cy="131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539895">
            <a:extLst>
              <a:ext uri="{FF2B5EF4-FFF2-40B4-BE49-F238E27FC236}">
                <a16:creationId xmlns:a16="http://schemas.microsoft.com/office/drawing/2014/main" id="{BCB92481-40E9-28A1-96AD-DA2FD2BB8216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7493F4D-EEA6-0980-F5EB-796D2776E273}"/>
              </a:ext>
            </a:extLst>
          </p:cNvPr>
          <p:cNvSpPr txBox="1"/>
          <p:nvPr/>
        </p:nvSpPr>
        <p:spPr>
          <a:xfrm>
            <a:off x="4055321" y="1828247"/>
            <a:ext cx="1008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5A18BD3-530F-C419-CF24-B9A61BD69272}"/>
              </a:ext>
            </a:extLst>
          </p:cNvPr>
          <p:cNvSpPr txBox="1"/>
          <p:nvPr/>
        </p:nvSpPr>
        <p:spPr>
          <a:xfrm>
            <a:off x="8422532" y="1828247"/>
            <a:ext cx="12627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9" name="yt_shape_12179"/>
          <p:cNvSpPr txBox="1"/>
          <p:nvPr/>
        </p:nvSpPr>
        <p:spPr>
          <a:xfrm>
            <a:off x="540000" y="832765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66bc9fd3-9a49-4d35-a87e-39121c5f1225.png&quot;}"/>
            </a:endParaRPr>
          </a:p>
        </p:txBody>
      </p:sp>
      <p:sp>
        <p:nvSpPr>
          <p:cNvPr id="12180" name="yt_shape_12180"/>
          <p:cNvSpPr txBox="1"/>
          <p:nvPr/>
        </p:nvSpPr>
        <p:spPr>
          <a:xfrm>
            <a:off x="540119" y="157694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三个边长均为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的正方形重叠在一起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是其中两个正方形的中心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则阴影部分的面积是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2181" name="yt_image_1218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2438" y="2492896"/>
            <a:ext cx="2127123" cy="135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83" name="yt_shape_12183"/>
          <p:cNvSpPr txBox="1"/>
          <p:nvPr/>
        </p:nvSpPr>
        <p:spPr>
          <a:xfrm>
            <a:off x="540000" y="3897840"/>
            <a:ext cx="66941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下面扑克牌中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哪些牌的牌面是中心对称图形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pic>
        <p:nvPicPr>
          <p:cNvPr id="12184" name="yt_image_1218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2557" y="4529507"/>
            <a:ext cx="4786884" cy="119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86" name="yt_shape_12186"/>
          <p:cNvSpPr txBox="1"/>
          <p:nvPr/>
        </p:nvSpPr>
        <p:spPr>
          <a:xfrm>
            <a:off x="540000" y="5775609"/>
            <a:ext cx="46599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红桃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J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是中心对称图形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84382539923">
            <a:extLst>
              <a:ext uri="{FF2B5EF4-FFF2-40B4-BE49-F238E27FC236}">
                <a16:creationId xmlns:a16="http://schemas.microsoft.com/office/drawing/2014/main" id="{1396572B-82EF-082A-5F84-E5F47D1AE0CD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58473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A5F8CDC-49ED-2886-CC6A-14E75D4D0E9A}"/>
              </a:ext>
            </a:extLst>
          </p:cNvPr>
          <p:cNvSpPr txBox="1"/>
          <p:nvPr/>
        </p:nvSpPr>
        <p:spPr>
          <a:xfrm>
            <a:off x="3193308" y="200563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6" grpId="0" build="allAtOnce"/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7" name="yt_shape_12187"/>
          <p:cNvSpPr txBox="1"/>
          <p:nvPr/>
        </p:nvSpPr>
        <p:spPr>
          <a:xfrm>
            <a:off x="540119" y="98672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的坐标分别为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为顶点的四边形既是轴对称图形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又是中心对称图形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188" name="yt_image_1218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94575" y="2148827"/>
            <a:ext cx="2257425" cy="2216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90" name="yt_shape_12190"/>
          <p:cNvSpPr txBox="1"/>
          <p:nvPr/>
        </p:nvSpPr>
        <p:spPr>
          <a:xfrm>
            <a:off x="544410" y="2435609"/>
            <a:ext cx="36853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点的坐标为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9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1" name="yt_shape_12191"/>
          <p:cNvSpPr txBox="1"/>
          <p:nvPr/>
        </p:nvSpPr>
        <p:spPr>
          <a:xfrm>
            <a:off x="540000" y="724945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ccfd81a0-4702-46dc-ae97-69ca70a37916.png&quot;}"/>
            </a:endParaRPr>
          </a:p>
        </p:txBody>
      </p:sp>
      <p:sp>
        <p:nvSpPr>
          <p:cNvPr id="12192" name="yt_shape_12192"/>
          <p:cNvSpPr txBox="1"/>
          <p:nvPr/>
        </p:nvSpPr>
        <p:spPr>
          <a:xfrm>
            <a:off x="540119" y="142731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为对称中心的中心对称图形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193" name="yt_image_1219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42190" y="2335964"/>
            <a:ext cx="1709928" cy="1058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95" name="yt_shape_12195"/>
          <p:cNvSpPr txBox="1"/>
          <p:nvPr/>
        </p:nvSpPr>
        <p:spPr>
          <a:xfrm>
            <a:off x="539882" y="2495960"/>
            <a:ext cx="7797006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是以点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为对称中心的中心对称图形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关于点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24cm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24cm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24cm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的周长为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84382539950">
            <a:extLst>
              <a:ext uri="{FF2B5EF4-FFF2-40B4-BE49-F238E27FC236}">
                <a16:creationId xmlns:a16="http://schemas.microsoft.com/office/drawing/2014/main" id="{80B7C42F-5484-B17F-E0F1-499774029624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49098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9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497</Words>
  <Application>Microsoft Office PowerPoint</Application>
  <PresentationFormat>宽屏</PresentationFormat>
  <Paragraphs>40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宋体</vt:lpstr>
      <vt:lpstr>Arial</vt:lpstr>
      <vt:lpstr>Calibri Light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53</cp:revision>
  <dcterms:created xsi:type="dcterms:W3CDTF">2023-05-05T05:33:04Z</dcterms:created>
  <dcterms:modified xsi:type="dcterms:W3CDTF">2023-05-18T13:58:33Z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