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9" r:id="rId3"/>
    <p:sldId id="398" r:id="rId4"/>
    <p:sldId id="397" r:id="rId5"/>
    <p:sldId id="396" r:id="rId6"/>
    <p:sldId id="395" r:id="rId7"/>
    <p:sldId id="394" r:id="rId8"/>
    <p:sldId id="391" r:id="rId9"/>
    <p:sldId id="389" r:id="rId10"/>
    <p:sldId id="387" r:id="rId11"/>
    <p:sldId id="385" r:id="rId12"/>
    <p:sldId id="383" r:id="rId13"/>
    <p:sldId id="381" r:id="rId14"/>
    <p:sldId id="379" r:id="rId15"/>
    <p:sldId id="377" r:id="rId16"/>
    <p:sldId id="375" r:id="rId17"/>
    <p:sldId id="374" r:id="rId18"/>
    <p:sldId id="373" r:id="rId19"/>
    <p:sldId id="372" r:id="rId20"/>
    <p:sldId id="371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4" d="100"/>
          <a:sy n="74" d="100"/>
        </p:scale>
        <p:origin x="936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F13946-249F-8F75-02F9-2A0924B70B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520000" cy="30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694FB8-0F40-7617-2E1E-95C06D465C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90B960-E9FB-113F-964B-D3AB87E84DB8}"/>
              </a:ext>
            </a:extLst>
          </p:cNvPr>
          <p:cNvSpPr/>
          <p:nvPr/>
        </p:nvSpPr>
        <p:spPr bwMode="auto">
          <a:xfrm>
            <a:off x="10708723" y="2444170"/>
            <a:ext cx="314181" cy="333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C1DFCF2-1E7F-A0D4-011F-69D36439D1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63" r="13679" b="3639"/>
          <a:stretch/>
        </p:blipFill>
        <p:spPr>
          <a:xfrm>
            <a:off x="1127448" y="3695316"/>
            <a:ext cx="2406872" cy="2923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6899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7D6ACC-AFDD-99D5-5485-BD7271BC0D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3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AD92EF-93C6-ECD2-EB8C-6EF200D49FBB}"/>
              </a:ext>
            </a:extLst>
          </p:cNvPr>
          <p:cNvSpPr/>
          <p:nvPr/>
        </p:nvSpPr>
        <p:spPr bwMode="auto">
          <a:xfrm>
            <a:off x="10708723" y="2389280"/>
            <a:ext cx="323702" cy="324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49CF8F1-6D69-C95F-0084-C02B7A9D43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" r="10639" b="2338"/>
          <a:stretch/>
        </p:blipFill>
        <p:spPr>
          <a:xfrm>
            <a:off x="9553642" y="3284984"/>
            <a:ext cx="2394964" cy="3313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9279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1D6DD6-1BF7-50F0-9981-DA7655B6E5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89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4C910D-64E1-0EB1-284F-72AF18FCD19E}"/>
              </a:ext>
            </a:extLst>
          </p:cNvPr>
          <p:cNvSpPr/>
          <p:nvPr/>
        </p:nvSpPr>
        <p:spPr bwMode="auto">
          <a:xfrm>
            <a:off x="10752169" y="2435431"/>
            <a:ext cx="361785" cy="324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FB0576A-AB62-ABA1-75F6-5608778E30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06" r="8024" b="3587"/>
          <a:stretch/>
        </p:blipFill>
        <p:spPr>
          <a:xfrm>
            <a:off x="911424" y="3799200"/>
            <a:ext cx="3336968" cy="2877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7073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695CD5-BA9E-EAE3-1F7C-B9D15B10EC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11520000" cy="430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392EAE-2127-94C3-E7D8-17625ED9CFE9}"/>
              </a:ext>
            </a:extLst>
          </p:cNvPr>
          <p:cNvSpPr/>
          <p:nvPr/>
        </p:nvSpPr>
        <p:spPr bwMode="auto">
          <a:xfrm>
            <a:off x="10094037" y="1680173"/>
            <a:ext cx="1323371" cy="390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3B58FF-6021-6C52-DC05-9565A7CD0682}"/>
              </a:ext>
            </a:extLst>
          </p:cNvPr>
          <p:cNvSpPr/>
          <p:nvPr/>
        </p:nvSpPr>
        <p:spPr bwMode="auto">
          <a:xfrm>
            <a:off x="973244" y="2366775"/>
            <a:ext cx="3408396" cy="42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2B217F-3F31-4AAA-B0E4-D5B221467D0D}"/>
              </a:ext>
            </a:extLst>
          </p:cNvPr>
          <p:cNvSpPr/>
          <p:nvPr/>
        </p:nvSpPr>
        <p:spPr bwMode="auto">
          <a:xfrm>
            <a:off x="3258202" y="4512407"/>
            <a:ext cx="495074" cy="324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886B340-A855-9259-B51D-62A5EFEE93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04" r="18743" b="5684"/>
          <a:stretch/>
        </p:blipFill>
        <p:spPr>
          <a:xfrm>
            <a:off x="8688288" y="4149080"/>
            <a:ext cx="2811498" cy="261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0002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ADA7EC-A65F-41E7-BEB5-0E87C33F56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19344"/>
            <a:ext cx="11520000" cy="210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DD90C6-A8D2-41FF-86E0-CD348CBD7355}"/>
              </a:ext>
            </a:extLst>
          </p:cNvPr>
          <p:cNvSpPr/>
          <p:nvPr/>
        </p:nvSpPr>
        <p:spPr bwMode="auto">
          <a:xfrm>
            <a:off x="9057491" y="2372343"/>
            <a:ext cx="1018710" cy="400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2239264-7979-4D5F-1D54-018285EB4E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35"/>
          <a:stretch/>
        </p:blipFill>
        <p:spPr>
          <a:xfrm>
            <a:off x="1563873" y="2996952"/>
            <a:ext cx="2968174" cy="3561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4921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24D043-EE86-1605-372E-C19D7E2272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22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6C7381-C300-2A45-620B-4C77F297E84C}"/>
              </a:ext>
            </a:extLst>
          </p:cNvPr>
          <p:cNvSpPr/>
          <p:nvPr/>
        </p:nvSpPr>
        <p:spPr bwMode="auto">
          <a:xfrm>
            <a:off x="4582780" y="2496319"/>
            <a:ext cx="1456661" cy="420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45533F4-D8E3-3DC5-D0AD-597D8DD393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3" r="23148"/>
          <a:stretch/>
        </p:blipFill>
        <p:spPr>
          <a:xfrm>
            <a:off x="7873591" y="2916906"/>
            <a:ext cx="2590098" cy="2952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028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BCA9B0-097F-6D9F-4D61-9F0E9141F7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088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794D10-C02F-2CB5-5A8F-2FE0A86C3659}"/>
              </a:ext>
            </a:extLst>
          </p:cNvPr>
          <p:cNvSpPr/>
          <p:nvPr/>
        </p:nvSpPr>
        <p:spPr bwMode="auto">
          <a:xfrm>
            <a:off x="1193201" y="3630720"/>
            <a:ext cx="1863687" cy="283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8C9404-4605-81B3-5E97-8589DBE42AF2}"/>
              </a:ext>
            </a:extLst>
          </p:cNvPr>
          <p:cNvSpPr/>
          <p:nvPr/>
        </p:nvSpPr>
        <p:spPr bwMode="auto">
          <a:xfrm>
            <a:off x="1222322" y="4125891"/>
            <a:ext cx="1645286" cy="276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B8924FF-5FD9-A773-E94D-A11338E0C6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601260"/>
            <a:ext cx="3203194" cy="2996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32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007BFA-0881-E4B5-3E3C-DB158E5B9B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9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C8BEE1-5E3D-A3A0-AB6F-9A8F6489900B}"/>
              </a:ext>
            </a:extLst>
          </p:cNvPr>
          <p:cNvSpPr/>
          <p:nvPr/>
        </p:nvSpPr>
        <p:spPr bwMode="auto">
          <a:xfrm>
            <a:off x="1338842" y="2529390"/>
            <a:ext cx="6197950" cy="390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1BA7271-A6A0-AB48-CBE9-5953FD9DE568}"/>
              </a:ext>
            </a:extLst>
          </p:cNvPr>
          <p:cNvSpPr/>
          <p:nvPr/>
        </p:nvSpPr>
        <p:spPr>
          <a:xfrm>
            <a:off x="1199456" y="3068960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61856D7-2BCA-E7BA-EDEB-28F8DA611F30}"/>
              </a:ext>
            </a:extLst>
          </p:cNvPr>
          <p:cNvSpPr/>
          <p:nvPr/>
        </p:nvSpPr>
        <p:spPr>
          <a:xfrm>
            <a:off x="1199456" y="3861048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08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354099-5A47-8A72-C856-F91752F77B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324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4D4574-8085-ACDD-B010-0BF4BFCFB108}"/>
              </a:ext>
            </a:extLst>
          </p:cNvPr>
          <p:cNvSpPr/>
          <p:nvPr/>
        </p:nvSpPr>
        <p:spPr bwMode="auto">
          <a:xfrm>
            <a:off x="1215956" y="3789041"/>
            <a:ext cx="3074927" cy="39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326727-DF63-F6C1-5D38-EB43CE940C18}"/>
              </a:ext>
            </a:extLst>
          </p:cNvPr>
          <p:cNvSpPr/>
          <p:nvPr/>
        </p:nvSpPr>
        <p:spPr bwMode="auto">
          <a:xfrm>
            <a:off x="1246476" y="4308511"/>
            <a:ext cx="6073554" cy="39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5D0EDC-307F-0C84-42B8-BD3121C25105}"/>
              </a:ext>
            </a:extLst>
          </p:cNvPr>
          <p:cNvSpPr/>
          <p:nvPr/>
        </p:nvSpPr>
        <p:spPr bwMode="auto">
          <a:xfrm>
            <a:off x="1223586" y="4820341"/>
            <a:ext cx="4135510" cy="395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37ECFF-53E7-73F9-A7DD-88378BF1337F}"/>
              </a:ext>
            </a:extLst>
          </p:cNvPr>
          <p:cNvSpPr/>
          <p:nvPr/>
        </p:nvSpPr>
        <p:spPr bwMode="auto">
          <a:xfrm>
            <a:off x="1246476" y="5332171"/>
            <a:ext cx="5203723" cy="39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07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7DE84E-8041-C03C-DE3E-47D70D11C7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5956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26E118-82AB-42A2-80A4-001DCF8C13F9}"/>
              </a:ext>
            </a:extLst>
          </p:cNvPr>
          <p:cNvSpPr/>
          <p:nvPr/>
        </p:nvSpPr>
        <p:spPr bwMode="auto">
          <a:xfrm>
            <a:off x="1140583" y="3067066"/>
            <a:ext cx="4067728" cy="244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D1B53B9-101E-09BD-0908-2C06B7FFA274}"/>
              </a:ext>
            </a:extLst>
          </p:cNvPr>
          <p:cNvSpPr/>
          <p:nvPr/>
        </p:nvSpPr>
        <p:spPr>
          <a:xfrm>
            <a:off x="1127448" y="3429000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9B927E4-01CE-5E97-E855-D713F0DD4232}"/>
              </a:ext>
            </a:extLst>
          </p:cNvPr>
          <p:cNvSpPr/>
          <p:nvPr/>
        </p:nvSpPr>
        <p:spPr>
          <a:xfrm>
            <a:off x="2783632" y="3429000"/>
            <a:ext cx="20882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AD0FAC3-0982-94DB-7085-AB9D48AA3B40}"/>
              </a:ext>
            </a:extLst>
          </p:cNvPr>
          <p:cNvSpPr/>
          <p:nvPr/>
        </p:nvSpPr>
        <p:spPr>
          <a:xfrm>
            <a:off x="1127448" y="3906002"/>
            <a:ext cx="3672408" cy="387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3E6FEC4-B8CA-D118-31E3-8DABEB33D57B}"/>
              </a:ext>
            </a:extLst>
          </p:cNvPr>
          <p:cNvSpPr/>
          <p:nvPr/>
        </p:nvSpPr>
        <p:spPr>
          <a:xfrm>
            <a:off x="1127448" y="4293096"/>
            <a:ext cx="453650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214CBFB-F616-EA44-0847-F93D257DFF26}"/>
              </a:ext>
            </a:extLst>
          </p:cNvPr>
          <p:cNvSpPr/>
          <p:nvPr/>
        </p:nvSpPr>
        <p:spPr>
          <a:xfrm>
            <a:off x="1055440" y="5517232"/>
            <a:ext cx="2952328" cy="440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67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A917A4-BE20-18C4-CE07-AC9E642DD4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02" y="1357810"/>
            <a:ext cx="10297984" cy="5383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2238D0-5034-3CBB-4466-8A9DEFDE9308}"/>
              </a:ext>
            </a:extLst>
          </p:cNvPr>
          <p:cNvSpPr/>
          <p:nvPr/>
        </p:nvSpPr>
        <p:spPr bwMode="auto">
          <a:xfrm>
            <a:off x="9827956" y="1453829"/>
            <a:ext cx="300492" cy="318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6B9532-D904-170C-4754-350A715E8109}"/>
              </a:ext>
            </a:extLst>
          </p:cNvPr>
          <p:cNvSpPr/>
          <p:nvPr/>
        </p:nvSpPr>
        <p:spPr bwMode="auto">
          <a:xfrm>
            <a:off x="6820993" y="5013176"/>
            <a:ext cx="355127" cy="309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821E283-C890-5B95-A1F3-C5C6B38273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31" b="3466"/>
          <a:stretch/>
        </p:blipFill>
        <p:spPr>
          <a:xfrm>
            <a:off x="636602" y="729126"/>
            <a:ext cx="8555742" cy="611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34017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2D09DB-EC91-B6B7-88D7-44975E0C46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78131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FD6A99-9181-09CA-E448-E486630C33C6}"/>
              </a:ext>
            </a:extLst>
          </p:cNvPr>
          <p:cNvSpPr/>
          <p:nvPr/>
        </p:nvSpPr>
        <p:spPr bwMode="auto">
          <a:xfrm>
            <a:off x="1146169" y="2604753"/>
            <a:ext cx="4629753" cy="264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66510B-C927-47F7-53FD-614B37BCCBF3}"/>
              </a:ext>
            </a:extLst>
          </p:cNvPr>
          <p:cNvSpPr/>
          <p:nvPr/>
        </p:nvSpPr>
        <p:spPr bwMode="auto">
          <a:xfrm>
            <a:off x="1152626" y="3037399"/>
            <a:ext cx="3583700" cy="331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94D895-824E-555F-ED00-8B2DF48D7FAE}"/>
              </a:ext>
            </a:extLst>
          </p:cNvPr>
          <p:cNvSpPr/>
          <p:nvPr/>
        </p:nvSpPr>
        <p:spPr bwMode="auto">
          <a:xfrm>
            <a:off x="1152626" y="3457132"/>
            <a:ext cx="1991046" cy="331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6A11F4C2-E883-1DC9-51AB-3B0D73005C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84" y="2604753"/>
            <a:ext cx="2269248" cy="2161474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id="{D3B7D3D9-94B6-F84B-1433-28F109DF12E6}"/>
              </a:ext>
            </a:extLst>
          </p:cNvPr>
          <p:cNvSpPr/>
          <p:nvPr/>
        </p:nvSpPr>
        <p:spPr>
          <a:xfrm>
            <a:off x="1146169" y="3869486"/>
            <a:ext cx="2789591" cy="351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8E72A0A6-57AA-4A37-783A-DE703921B044}"/>
              </a:ext>
            </a:extLst>
          </p:cNvPr>
          <p:cNvSpPr/>
          <p:nvPr/>
        </p:nvSpPr>
        <p:spPr>
          <a:xfrm>
            <a:off x="1146169" y="4293096"/>
            <a:ext cx="2573567" cy="419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BC11BA57-F772-43A6-10D5-7D46F1C1F0C2}"/>
              </a:ext>
            </a:extLst>
          </p:cNvPr>
          <p:cNvSpPr/>
          <p:nvPr/>
        </p:nvSpPr>
        <p:spPr>
          <a:xfrm>
            <a:off x="3719736" y="4293096"/>
            <a:ext cx="1872208" cy="428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DC993F85-0493-5BFD-B6C6-4222A00671BC}"/>
              </a:ext>
            </a:extLst>
          </p:cNvPr>
          <p:cNvSpPr/>
          <p:nvPr/>
        </p:nvSpPr>
        <p:spPr>
          <a:xfrm>
            <a:off x="1146169" y="4797152"/>
            <a:ext cx="2933607" cy="415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99EAFC00-72CE-3B4F-3DB2-861C001A1B8E}"/>
              </a:ext>
            </a:extLst>
          </p:cNvPr>
          <p:cNvSpPr/>
          <p:nvPr/>
        </p:nvSpPr>
        <p:spPr>
          <a:xfrm>
            <a:off x="4079776" y="4797152"/>
            <a:ext cx="2376264" cy="415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CE59B0EE-C857-1686-00F5-AC21F36AF02C}"/>
              </a:ext>
            </a:extLst>
          </p:cNvPr>
          <p:cNvSpPr/>
          <p:nvPr/>
        </p:nvSpPr>
        <p:spPr>
          <a:xfrm>
            <a:off x="1127448" y="5301208"/>
            <a:ext cx="2088232" cy="351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895C0E4F-4D3A-9A6C-5107-5315B73DBA76}"/>
              </a:ext>
            </a:extLst>
          </p:cNvPr>
          <p:cNvSpPr/>
          <p:nvPr/>
        </p:nvSpPr>
        <p:spPr>
          <a:xfrm>
            <a:off x="3215680" y="5301208"/>
            <a:ext cx="2736304" cy="415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BC1A2E21-C01A-860E-06DF-769EBBF50173}"/>
              </a:ext>
            </a:extLst>
          </p:cNvPr>
          <p:cNvSpPr/>
          <p:nvPr/>
        </p:nvSpPr>
        <p:spPr>
          <a:xfrm>
            <a:off x="1055440" y="5805264"/>
            <a:ext cx="6552728" cy="331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84ADAF37-34AF-4654-C619-2921A55784FA}"/>
              </a:ext>
            </a:extLst>
          </p:cNvPr>
          <p:cNvSpPr/>
          <p:nvPr/>
        </p:nvSpPr>
        <p:spPr>
          <a:xfrm>
            <a:off x="1055440" y="6237312"/>
            <a:ext cx="3024336" cy="431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014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F53F7A-2D8C-EB64-4F10-80E1B4C7A5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329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0F49EA4-E112-9050-A93B-E9AB26E69FE5}"/>
              </a:ext>
            </a:extLst>
          </p:cNvPr>
          <p:cNvSpPr/>
          <p:nvPr/>
        </p:nvSpPr>
        <p:spPr>
          <a:xfrm>
            <a:off x="1055440" y="2852936"/>
            <a:ext cx="42484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0C2321B-155E-5BB4-F3E0-985C75487226}"/>
              </a:ext>
            </a:extLst>
          </p:cNvPr>
          <p:cNvSpPr/>
          <p:nvPr/>
        </p:nvSpPr>
        <p:spPr>
          <a:xfrm>
            <a:off x="1055440" y="3573016"/>
            <a:ext cx="30243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FD470918-8EF3-1664-BE9C-E8D2C60BC48A}"/>
              </a:ext>
            </a:extLst>
          </p:cNvPr>
          <p:cNvSpPr/>
          <p:nvPr/>
        </p:nvSpPr>
        <p:spPr>
          <a:xfrm>
            <a:off x="983432" y="3933056"/>
            <a:ext cx="25202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42AD3CC8-612E-C37A-76EA-FCFDB110C935}"/>
              </a:ext>
            </a:extLst>
          </p:cNvPr>
          <p:cNvSpPr/>
          <p:nvPr/>
        </p:nvSpPr>
        <p:spPr>
          <a:xfrm>
            <a:off x="1055440" y="4221088"/>
            <a:ext cx="56166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632DF37-5058-51F2-AEE0-D0918D471783}"/>
              </a:ext>
            </a:extLst>
          </p:cNvPr>
          <p:cNvSpPr/>
          <p:nvPr/>
        </p:nvSpPr>
        <p:spPr>
          <a:xfrm>
            <a:off x="1055440" y="4653136"/>
            <a:ext cx="20882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1A4837E-508E-8DA4-BA21-A3EE4B4EFD61}"/>
              </a:ext>
            </a:extLst>
          </p:cNvPr>
          <p:cNvSpPr/>
          <p:nvPr/>
        </p:nvSpPr>
        <p:spPr>
          <a:xfrm>
            <a:off x="1055440" y="4941168"/>
            <a:ext cx="201622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3283112B-763C-3363-DF6E-5E26C711E6FF}"/>
              </a:ext>
            </a:extLst>
          </p:cNvPr>
          <p:cNvSpPr/>
          <p:nvPr/>
        </p:nvSpPr>
        <p:spPr>
          <a:xfrm>
            <a:off x="1055440" y="5301208"/>
            <a:ext cx="23042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5508E5E8-CF91-DBC5-DB4B-415176C63B0E}"/>
              </a:ext>
            </a:extLst>
          </p:cNvPr>
          <p:cNvSpPr/>
          <p:nvPr/>
        </p:nvSpPr>
        <p:spPr>
          <a:xfrm>
            <a:off x="1055440" y="5661248"/>
            <a:ext cx="3816424" cy="296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214F1137-B75C-ECC4-F417-EAE69E21045D}"/>
              </a:ext>
            </a:extLst>
          </p:cNvPr>
          <p:cNvSpPr/>
          <p:nvPr/>
        </p:nvSpPr>
        <p:spPr>
          <a:xfrm>
            <a:off x="1055440" y="6021288"/>
            <a:ext cx="18002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BB855026-7594-BC6C-A477-02C3407DD6A4}"/>
              </a:ext>
            </a:extLst>
          </p:cNvPr>
          <p:cNvSpPr/>
          <p:nvPr/>
        </p:nvSpPr>
        <p:spPr>
          <a:xfrm>
            <a:off x="983432" y="6381328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20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C01241-B710-3FBC-CF41-E28EDFA20D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9"/>
          <a:stretch/>
        </p:blipFill>
        <p:spPr>
          <a:xfrm>
            <a:off x="695400" y="836712"/>
            <a:ext cx="8493758" cy="4482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303A0EC-FDFC-0EFB-0D43-62C02D4F6E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2025632"/>
            <a:ext cx="2421332" cy="2806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0486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0DD11-FC65-D518-C472-48DA66CF21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215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BBE15C0-9DF4-9564-B4A5-BD4BD66D76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08" y="1052736"/>
            <a:ext cx="3626910" cy="4204204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id="{62A7A511-C06F-93A4-9836-AFE370DDF7FA}"/>
              </a:ext>
            </a:extLst>
          </p:cNvPr>
          <p:cNvSpPr/>
          <p:nvPr/>
        </p:nvSpPr>
        <p:spPr>
          <a:xfrm>
            <a:off x="623392" y="900000"/>
            <a:ext cx="1944216" cy="584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77D93706-BFDD-BDFD-275E-CDADD5AB1C45}"/>
              </a:ext>
            </a:extLst>
          </p:cNvPr>
          <p:cNvSpPr/>
          <p:nvPr/>
        </p:nvSpPr>
        <p:spPr>
          <a:xfrm>
            <a:off x="623392" y="1484784"/>
            <a:ext cx="1584176" cy="584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F2764C7-A622-1BC4-5718-0D25BC249802}"/>
              </a:ext>
            </a:extLst>
          </p:cNvPr>
          <p:cNvSpPr/>
          <p:nvPr/>
        </p:nvSpPr>
        <p:spPr>
          <a:xfrm>
            <a:off x="720000" y="2069568"/>
            <a:ext cx="4007848" cy="531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8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3C4BD5-8AF8-B7C7-7FE3-4FEAE4231B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07" y="764704"/>
            <a:ext cx="9650352" cy="4614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A0128E-E5B8-3ADF-E1E6-1331AFE8A4B8}"/>
              </a:ext>
            </a:extLst>
          </p:cNvPr>
          <p:cNvSpPr/>
          <p:nvPr/>
        </p:nvSpPr>
        <p:spPr bwMode="auto">
          <a:xfrm>
            <a:off x="5519935" y="3861048"/>
            <a:ext cx="864095" cy="901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DCE58CB-4AB2-1730-3DD2-8E91167E57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4941168"/>
            <a:ext cx="6107226" cy="1719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07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688D21-2360-A584-BF9F-B97DA58F27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91"/>
          <a:stretch/>
        </p:blipFill>
        <p:spPr>
          <a:xfrm>
            <a:off x="720000" y="900000"/>
            <a:ext cx="8254598" cy="396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9D7DBF-3383-9F8B-54DB-50886C1CE05A}"/>
              </a:ext>
            </a:extLst>
          </p:cNvPr>
          <p:cNvSpPr/>
          <p:nvPr/>
        </p:nvSpPr>
        <p:spPr bwMode="auto">
          <a:xfrm>
            <a:off x="3366929" y="3616208"/>
            <a:ext cx="341099" cy="23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4F403F-05F2-CAE2-BC05-DD5E8676DAB8}"/>
              </a:ext>
            </a:extLst>
          </p:cNvPr>
          <p:cNvSpPr/>
          <p:nvPr/>
        </p:nvSpPr>
        <p:spPr bwMode="auto">
          <a:xfrm>
            <a:off x="983432" y="4077072"/>
            <a:ext cx="698467" cy="631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ABB621B-495E-A92D-78CB-2812EB4E1F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4924031"/>
            <a:ext cx="6107226" cy="1719412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6E747788-3502-2C4C-92E8-4D0F5FA7FC77}"/>
              </a:ext>
            </a:extLst>
          </p:cNvPr>
          <p:cNvCxnSpPr>
            <a:cxnSpLocks/>
          </p:cNvCxnSpPr>
          <p:nvPr/>
        </p:nvCxnSpPr>
        <p:spPr>
          <a:xfrm>
            <a:off x="6096000" y="5229200"/>
            <a:ext cx="0" cy="728800"/>
          </a:xfrm>
          <a:prstGeom prst="line">
            <a:avLst/>
          </a:prstGeom>
          <a:ln w="19050">
            <a:solidFill>
              <a:srgbClr val="FF339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20B7911-370E-A09A-6EE3-50460C69E582}"/>
              </a:ext>
            </a:extLst>
          </p:cNvPr>
          <p:cNvCxnSpPr>
            <a:cxnSpLocks/>
          </p:cNvCxnSpPr>
          <p:nvPr/>
        </p:nvCxnSpPr>
        <p:spPr>
          <a:xfrm flipH="1">
            <a:off x="5375920" y="5949280"/>
            <a:ext cx="720080" cy="0"/>
          </a:xfrm>
          <a:prstGeom prst="line">
            <a:avLst/>
          </a:prstGeom>
          <a:ln w="12700">
            <a:solidFill>
              <a:srgbClr val="FF339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11DD206F-5623-8AFB-AA83-398A9C3B6A66}"/>
              </a:ext>
            </a:extLst>
          </p:cNvPr>
          <p:cNvCxnSpPr>
            <a:cxnSpLocks/>
          </p:cNvCxnSpPr>
          <p:nvPr/>
        </p:nvCxnSpPr>
        <p:spPr>
          <a:xfrm flipH="1">
            <a:off x="6023992" y="5877272"/>
            <a:ext cx="72008" cy="0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B829A514-3694-F976-6F93-818ACC224B94}"/>
              </a:ext>
            </a:extLst>
          </p:cNvPr>
          <p:cNvCxnSpPr>
            <a:cxnSpLocks/>
          </p:cNvCxnSpPr>
          <p:nvPr/>
        </p:nvCxnSpPr>
        <p:spPr>
          <a:xfrm>
            <a:off x="6023992" y="5877272"/>
            <a:ext cx="0" cy="72008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>
            <a:extLst>
              <a:ext uri="{FF2B5EF4-FFF2-40B4-BE49-F238E27FC236}">
                <a16:creationId xmlns:a16="http://schemas.microsoft.com/office/drawing/2014/main" id="{F7FC885F-7A14-4270-ABC2-5279E7D2D0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996" y="5990754"/>
            <a:ext cx="183324" cy="16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45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6F03A1-78A5-B21E-DEC0-96AE3A1101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57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2AFC44D-100A-0FC5-5B6A-A82B6423D37D}"/>
              </a:ext>
            </a:extLst>
          </p:cNvPr>
          <p:cNvSpPr/>
          <p:nvPr/>
        </p:nvSpPr>
        <p:spPr>
          <a:xfrm>
            <a:off x="623392" y="980728"/>
            <a:ext cx="76328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BEA643B-3599-BA3D-DF01-F9BF7C2E0A2D}"/>
              </a:ext>
            </a:extLst>
          </p:cNvPr>
          <p:cNvSpPr/>
          <p:nvPr/>
        </p:nvSpPr>
        <p:spPr>
          <a:xfrm>
            <a:off x="720000" y="1628800"/>
            <a:ext cx="58080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31AACFD-A22A-0E7B-4DE3-3C9DF4470BCE}"/>
              </a:ext>
            </a:extLst>
          </p:cNvPr>
          <p:cNvSpPr/>
          <p:nvPr/>
        </p:nvSpPr>
        <p:spPr>
          <a:xfrm>
            <a:off x="720000" y="2996952"/>
            <a:ext cx="36478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20DA23E-F5BE-584A-70F9-D64C2234D01A}"/>
              </a:ext>
            </a:extLst>
          </p:cNvPr>
          <p:cNvSpPr/>
          <p:nvPr/>
        </p:nvSpPr>
        <p:spPr>
          <a:xfrm>
            <a:off x="623392" y="2276872"/>
            <a:ext cx="72728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2C344A5-8345-6A75-D380-AC8D26F0EBDE}"/>
              </a:ext>
            </a:extLst>
          </p:cNvPr>
          <p:cNvSpPr/>
          <p:nvPr/>
        </p:nvSpPr>
        <p:spPr>
          <a:xfrm>
            <a:off x="720000" y="3645024"/>
            <a:ext cx="41518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92D92B4-B226-560A-B22D-A035843C2A70}"/>
              </a:ext>
            </a:extLst>
          </p:cNvPr>
          <p:cNvSpPr/>
          <p:nvPr/>
        </p:nvSpPr>
        <p:spPr>
          <a:xfrm>
            <a:off x="720000" y="4293096"/>
            <a:ext cx="3431784" cy="564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09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584778-670D-CEBA-3567-D5986FD537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388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25C554-DEF6-2BC3-2476-25B00CEFE60B}"/>
              </a:ext>
            </a:extLst>
          </p:cNvPr>
          <p:cNvSpPr/>
          <p:nvPr/>
        </p:nvSpPr>
        <p:spPr bwMode="auto">
          <a:xfrm>
            <a:off x="685491" y="1020899"/>
            <a:ext cx="6849982" cy="336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9A870F2-51BA-D041-D788-6151D1AE2ACA}"/>
              </a:ext>
            </a:extLst>
          </p:cNvPr>
          <p:cNvSpPr/>
          <p:nvPr/>
        </p:nvSpPr>
        <p:spPr>
          <a:xfrm>
            <a:off x="685491" y="1556792"/>
            <a:ext cx="260219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92859C6-D518-6876-7B0D-C2C3A4CE9E70}"/>
              </a:ext>
            </a:extLst>
          </p:cNvPr>
          <p:cNvSpPr/>
          <p:nvPr/>
        </p:nvSpPr>
        <p:spPr>
          <a:xfrm>
            <a:off x="685491" y="2132856"/>
            <a:ext cx="375432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E680FE2-8206-F7B5-8C86-5212E30FD662}"/>
              </a:ext>
            </a:extLst>
          </p:cNvPr>
          <p:cNvSpPr/>
          <p:nvPr/>
        </p:nvSpPr>
        <p:spPr>
          <a:xfrm>
            <a:off x="720000" y="3356992"/>
            <a:ext cx="26396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3EBECC8-B241-2131-FF0C-0F86E5777C93}"/>
              </a:ext>
            </a:extLst>
          </p:cNvPr>
          <p:cNvSpPr/>
          <p:nvPr/>
        </p:nvSpPr>
        <p:spPr>
          <a:xfrm>
            <a:off x="685491" y="2708920"/>
            <a:ext cx="332227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49AF5F0-1426-6D34-4F10-FFA233E2638B}"/>
              </a:ext>
            </a:extLst>
          </p:cNvPr>
          <p:cNvSpPr/>
          <p:nvPr/>
        </p:nvSpPr>
        <p:spPr>
          <a:xfrm>
            <a:off x="720000" y="3861048"/>
            <a:ext cx="42958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8D5BB61-E098-F185-912A-71076DEB9D22}"/>
              </a:ext>
            </a:extLst>
          </p:cNvPr>
          <p:cNvSpPr/>
          <p:nvPr/>
        </p:nvSpPr>
        <p:spPr>
          <a:xfrm>
            <a:off x="720000" y="4581128"/>
            <a:ext cx="29997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4A4AAE7B-6682-4220-46D8-D991C610E926}"/>
              </a:ext>
            </a:extLst>
          </p:cNvPr>
          <p:cNvSpPr/>
          <p:nvPr/>
        </p:nvSpPr>
        <p:spPr>
          <a:xfrm>
            <a:off x="720000" y="5157192"/>
            <a:ext cx="25676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C4AA0470-1CFC-AAB9-2C6A-0228DA6D5C9F}"/>
              </a:ext>
            </a:extLst>
          </p:cNvPr>
          <p:cNvSpPr/>
          <p:nvPr/>
        </p:nvSpPr>
        <p:spPr>
          <a:xfrm>
            <a:off x="720000" y="5805264"/>
            <a:ext cx="42958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13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DBEE6-B15C-A6DD-C966-D18F762993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56960"/>
            <a:ext cx="11520000" cy="21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352E70-2C90-1F61-6591-42C0D3633CA7}"/>
              </a:ext>
            </a:extLst>
          </p:cNvPr>
          <p:cNvSpPr/>
          <p:nvPr/>
        </p:nvSpPr>
        <p:spPr bwMode="auto">
          <a:xfrm>
            <a:off x="10799772" y="1778824"/>
            <a:ext cx="295140" cy="324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88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601DDF-0F26-9907-405F-0858A91993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0000"/>
            <a:ext cx="11405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60AF4D-7B4F-6F5F-2C40-97FCE46B0E92}"/>
              </a:ext>
            </a:extLst>
          </p:cNvPr>
          <p:cNvSpPr/>
          <p:nvPr/>
        </p:nvSpPr>
        <p:spPr bwMode="auto">
          <a:xfrm>
            <a:off x="10731892" y="2323502"/>
            <a:ext cx="367629" cy="320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532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62915E-2136-6832-736A-B6F0CDAEC6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2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081AD0-6BFC-1FA0-4759-3446824AFC9A}"/>
              </a:ext>
            </a:extLst>
          </p:cNvPr>
          <p:cNvSpPr/>
          <p:nvPr/>
        </p:nvSpPr>
        <p:spPr bwMode="auto">
          <a:xfrm>
            <a:off x="10708723" y="1719083"/>
            <a:ext cx="314181" cy="323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68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93A45-CB06-E802-C587-477EBFAD44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0000"/>
            <a:ext cx="111724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4D8763-F4E4-D875-AD79-46EBF99F9131}"/>
              </a:ext>
            </a:extLst>
          </p:cNvPr>
          <p:cNvSpPr/>
          <p:nvPr/>
        </p:nvSpPr>
        <p:spPr bwMode="auto">
          <a:xfrm>
            <a:off x="10586230" y="1713611"/>
            <a:ext cx="360102" cy="314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49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9F0DFF-6C0F-6BED-A015-BC65DF81F0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0000"/>
            <a:ext cx="11520000" cy="58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9EDA355-F041-FCBE-DDB4-0364B2E0629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8800"/>
            <a:ext cx="11520000" cy="2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AC8E2E-C510-C402-695D-3869172D5E42}"/>
              </a:ext>
            </a:extLst>
          </p:cNvPr>
          <p:cNvSpPr/>
          <p:nvPr/>
        </p:nvSpPr>
        <p:spPr bwMode="auto">
          <a:xfrm>
            <a:off x="10462392" y="3061950"/>
            <a:ext cx="295140" cy="324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2C0D795-1954-E5EC-2399-4F775AF05AD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75" r="39419" b="3930"/>
          <a:stretch/>
        </p:blipFill>
        <p:spPr>
          <a:xfrm>
            <a:off x="767408" y="4285764"/>
            <a:ext cx="1859662" cy="2384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8340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B1C334-43F7-48A3-D7A6-9EC35FF091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33A5BC-DFD4-EFC0-7BE3-D8E49E66836E}"/>
              </a:ext>
            </a:extLst>
          </p:cNvPr>
          <p:cNvSpPr/>
          <p:nvPr/>
        </p:nvSpPr>
        <p:spPr bwMode="auto">
          <a:xfrm>
            <a:off x="10737285" y="2387342"/>
            <a:ext cx="295140" cy="324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5DA7040-D6F6-F34A-3BCB-FB5CCE2579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4" r="19294" b="4092"/>
          <a:stretch/>
        </p:blipFill>
        <p:spPr>
          <a:xfrm>
            <a:off x="767408" y="3684000"/>
            <a:ext cx="2023462" cy="2869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082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B060C6-3F73-12B2-5175-7F71D3424E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0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B786DB-0CCC-6A2F-70CF-B602FDE15C6C}"/>
              </a:ext>
            </a:extLst>
          </p:cNvPr>
          <p:cNvSpPr/>
          <p:nvPr/>
        </p:nvSpPr>
        <p:spPr bwMode="auto">
          <a:xfrm>
            <a:off x="10837855" y="1731241"/>
            <a:ext cx="314181" cy="334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AD378F0-152B-FBDE-F5FB-0832047EEC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44" r="35114" b="5629"/>
          <a:stretch/>
        </p:blipFill>
        <p:spPr>
          <a:xfrm>
            <a:off x="983432" y="3110522"/>
            <a:ext cx="2880320" cy="2610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400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38</cp:revision>
  <dcterms:created xsi:type="dcterms:W3CDTF">2015-09-16T06:52:26Z</dcterms:created>
  <dcterms:modified xsi:type="dcterms:W3CDTF">2023-05-22T05:27:36Z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