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8" r:id="rId5"/>
    <p:sldId id="371" r:id="rId6"/>
    <p:sldId id="376" r:id="rId7"/>
    <p:sldId id="379" r:id="rId8"/>
    <p:sldId id="381" r:id="rId9"/>
    <p:sldId id="383" r:id="rId10"/>
    <p:sldId id="388" r:id="rId11"/>
    <p:sldId id="385" r:id="rId12"/>
    <p:sldId id="389" r:id="rId13"/>
    <p:sldId id="386" r:id="rId14"/>
    <p:sldId id="391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bin"/><Relationship Id="rId4" Type="http://schemas.openxmlformats.org/officeDocument/2006/relationships/image" Target="../media/image2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14" name="yt_image_13114" title="H_56.72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16" name="yt_image_13116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8" name="yt_shape_13118"/>
          <p:cNvSpPr txBox="1"/>
          <p:nvPr/>
        </p:nvSpPr>
        <p:spPr>
          <a:xfrm>
            <a:off x="540119" y="220325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没有实数根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没有实数根可求得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即可得出点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的位置关系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外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67" name="yt_shape_13167"/>
              <p:cNvSpPr txBox="1"/>
              <p:nvPr/>
            </p:nvSpPr>
            <p:spPr>
              <a:xfrm>
                <a:off x="540000" y="1869894"/>
                <a:ext cx="6292877" cy="40793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67" name="yt_shape_13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9894"/>
                <a:ext cx="6292877" cy="4079386"/>
              </a:xfrm>
              <a:prstGeom prst="rect">
                <a:avLst/>
              </a:prstGeom>
              <a:blipFill>
                <a:blip r:embed="rId2"/>
                <a:stretch>
                  <a:fillRect l="-3004" t="-1345" r="-1841" b="-3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161">
                <a:extLst>
                  <a:ext uri="{FF2B5EF4-FFF2-40B4-BE49-F238E27FC236}">
                    <a16:creationId xmlns:a16="http://schemas.microsoft.com/office/drawing/2014/main" id="{B7E282E2-2C96-49CC-9855-10B548252F08}"/>
                  </a:ext>
                </a:extLst>
              </p:cNvPr>
              <p:cNvSpPr txBox="1"/>
              <p:nvPr/>
            </p:nvSpPr>
            <p:spPr>
              <a:xfrm>
                <a:off x="540001" y="798494"/>
                <a:ext cx="11111999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为半径的圆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试判断点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的位置关系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161">
                <a:extLst>
                  <a:ext uri="{FF2B5EF4-FFF2-40B4-BE49-F238E27FC236}">
                    <a16:creationId xmlns:a16="http://schemas.microsoft.com/office/drawing/2014/main" id="{B7E282E2-2C96-49CC-9855-10B548252F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798494"/>
                <a:ext cx="11111999" cy="958724"/>
              </a:xfrm>
              <a:prstGeom prst="rect">
                <a:avLst/>
              </a:prstGeom>
              <a:blipFill>
                <a:blip r:embed="rId3"/>
                <a:stretch>
                  <a:fillRect l="-1701" t="-1911" r="-170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163">
            <a:extLst>
              <a:ext uri="{FF2B5EF4-FFF2-40B4-BE49-F238E27FC236}">
                <a16:creationId xmlns:a16="http://schemas.microsoft.com/office/drawing/2014/main" id="{CD31903D-0057-4952-B20B-8336E55F2616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71759" y="1628800"/>
            <a:ext cx="1380240" cy="141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164">
            <a:extLst>
              <a:ext uri="{FF2B5EF4-FFF2-40B4-BE49-F238E27FC236}">
                <a16:creationId xmlns:a16="http://schemas.microsoft.com/office/drawing/2014/main" id="{F4E6D9F2-B15F-4E2A-9028-3559FA51B121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74684" y="3434190"/>
            <a:ext cx="1377315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1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1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1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6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9" name="yt_shape_13169"/>
          <p:cNvSpPr txBox="1"/>
          <p:nvPr/>
        </p:nvSpPr>
        <p:spPr>
          <a:xfrm>
            <a:off x="540000" y="900000"/>
            <a:ext cx="8813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要把残破的圆片复制完整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已知弧上的三点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70" name="yt_shape_13170"/>
              <p:cNvSpPr txBox="1"/>
              <p:nvPr/>
            </p:nvSpPr>
            <p:spPr>
              <a:xfrm>
                <a:off x="540000" y="1379303"/>
                <a:ext cx="9787038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用尺规作图法找出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所在圆的圆心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保留作图痕迹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不写作法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70" name="yt_shape_13170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787038" cy="490006"/>
              </a:xfrm>
              <a:prstGeom prst="rect">
                <a:avLst/>
              </a:prstGeom>
              <a:blipFill>
                <a:blip r:embed="rId2"/>
                <a:stretch>
                  <a:fillRect l="-1931" r="-935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3172"/>
          <p:cNvSpPr txBox="1"/>
          <p:nvPr/>
        </p:nvSpPr>
        <p:spPr>
          <a:xfrm>
            <a:off x="540119" y="2072461"/>
            <a:ext cx="963095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设交点为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为所求圆的圆心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73" name="yt_image_1317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6959" y="2072461"/>
            <a:ext cx="1445040" cy="142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75" name="yt_image_1317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2480" y="3698609"/>
            <a:ext cx="1447038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7" name="yt_shape_13177"/>
          <p:cNvSpPr txBox="1"/>
          <p:nvPr/>
        </p:nvSpPr>
        <p:spPr>
          <a:xfrm>
            <a:off x="540000" y="900000"/>
            <a:ext cx="99802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求圆片的半径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178"/>
              <p:cNvSpPr txBox="1"/>
              <p:nvPr/>
            </p:nvSpPr>
            <p:spPr>
              <a:xfrm>
                <a:off x="540000" y="1531667"/>
                <a:ext cx="5735544" cy="4000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即所求圆片的半径为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178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735544" cy="4000775"/>
              </a:xfrm>
              <a:prstGeom prst="rect">
                <a:avLst/>
              </a:prstGeom>
              <a:blipFill>
                <a:blip r:embed="rId2"/>
                <a:stretch>
                  <a:fillRect l="-3298" t="-1218" r="-2553" b="-1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80" name="yt_image_1318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6959" y="1531667"/>
            <a:ext cx="1445040" cy="142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182">
            <a:extLst>
              <a:ext uri="{FF2B5EF4-FFF2-40B4-BE49-F238E27FC236}">
                <a16:creationId xmlns:a16="http://schemas.microsoft.com/office/drawing/2014/main" id="{472B7457-D979-4B51-8DAC-BBEA92199D82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3525086"/>
            <a:ext cx="1447038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4" name="yt_shape_13184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025d4f4-27f7-4798-b05c-ded1fb01bb0d.png&quot;}"/>
            </a:endParaRPr>
          </a:p>
        </p:txBody>
      </p:sp>
      <p:sp>
        <p:nvSpPr>
          <p:cNvPr id="13185" name="yt_shape_13185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玉溪四中单元卷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外接圆的直径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86" name="yt_shape_13186"/>
          <p:cNvSpPr txBox="1"/>
          <p:nvPr/>
        </p:nvSpPr>
        <p:spPr>
          <a:xfrm>
            <a:off x="540000" y="2612595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187"/>
              <p:cNvSpPr txBox="1"/>
              <p:nvPr/>
            </p:nvSpPr>
            <p:spPr>
              <a:xfrm>
                <a:off x="540000" y="3244262"/>
                <a:ext cx="4034759" cy="9701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直径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3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4262"/>
                <a:ext cx="4034759" cy="970137"/>
              </a:xfrm>
              <a:prstGeom prst="rect">
                <a:avLst/>
              </a:prstGeom>
              <a:blipFill>
                <a:blip r:embed="rId2"/>
                <a:stretch>
                  <a:fillRect l="-4690" t="-5031" r="-3782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89" name="yt_image_1318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2943" y="2650274"/>
            <a:ext cx="1599057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634825">
            <a:extLst>
              <a:ext uri="{FF2B5EF4-FFF2-40B4-BE49-F238E27FC236}">
                <a16:creationId xmlns:a16="http://schemas.microsoft.com/office/drawing/2014/main" id="{64333B61-79BD-5ECE-87D7-16D26D67C3E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1" name="yt_shape_13191"/>
          <p:cNvSpPr txBox="1"/>
          <p:nvPr/>
        </p:nvSpPr>
        <p:spPr>
          <a:xfrm>
            <a:off x="540000" y="900000"/>
            <a:ext cx="106776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三点是否在以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192"/>
              <p:cNvSpPr txBox="1"/>
              <p:nvPr/>
            </p:nvSpPr>
            <p:spPr>
              <a:xfrm>
                <a:off x="540000" y="1531667"/>
                <a:ext cx="9369553" cy="29070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三点在以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长为半径的圆上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在以点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长为半径的圆上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192" descr="{&quot;rangeId&quot;:1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9369553" cy="2907014"/>
              </a:xfrm>
              <a:prstGeom prst="rect">
                <a:avLst/>
              </a:prstGeom>
              <a:blipFill>
                <a:blip r:embed="rId2"/>
                <a:stretch>
                  <a:fillRect l="-2017" t="-1677" r="-1041" b="-5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94" name="yt_image_131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2942" y="1531667"/>
            <a:ext cx="1599057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1" name="yt_shape_1312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3122" name="yt_image_1312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8193" y="2011799"/>
            <a:ext cx="1475613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24" name="yt_table_13124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2059864"/>
                  </p:ext>
                </p:extLst>
              </p:nvPr>
            </p:nvGraphicFramePr>
            <p:xfrm>
              <a:off x="540000" y="3690238"/>
              <a:ext cx="7186168" cy="71278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124" name="yt_table_13124" descr="{&quot;rangeId&quot;:2,&quot;type&quot;:&quot;Option&quot;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2059864"/>
                  </p:ext>
                </p:extLst>
              </p:nvPr>
            </p:nvGraphicFramePr>
            <p:xfrm>
              <a:off x="540000" y="3690238"/>
              <a:ext cx="7186168" cy="71278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990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3824" r="-15323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5634" r="-4676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1084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125" name="yt_shape_13125"/>
          <p:cNvSpPr txBox="1"/>
          <p:nvPr/>
        </p:nvSpPr>
        <p:spPr>
          <a:xfrm>
            <a:off x="540000" y="4672868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结合三角形外心和垂径定理分析求解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26" name="yt_shape_13126"/>
          <p:cNvSpPr txBox="1"/>
          <p:nvPr/>
        </p:nvSpPr>
        <p:spPr>
          <a:xfrm>
            <a:off x="540000" y="5152171"/>
            <a:ext cx="2685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" name="yt_shape_13127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81f47d3-c618-4a40-93cf-0d615d804f2c.png&quot;}"/>
            </a:endParaRPr>
          </a:p>
        </p:txBody>
      </p:sp>
      <p:sp>
        <p:nvSpPr>
          <p:cNvPr id="13128" name="yt_shape_13128"/>
          <p:cNvSpPr txBox="1"/>
          <p:nvPr/>
        </p:nvSpPr>
        <p:spPr>
          <a:xfrm>
            <a:off x="494315" y="1662201"/>
            <a:ext cx="43489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点与圆的位置关系</a:t>
            </a:r>
          </a:p>
        </p:txBody>
      </p:sp>
      <p:sp>
        <p:nvSpPr>
          <p:cNvPr id="13129" name="yt_shape_13129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点和圆的位置关系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在圆外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在圆内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30" name="yt_shape_13130"/>
          <p:cNvSpPr txBox="1"/>
          <p:nvPr/>
        </p:nvSpPr>
        <p:spPr>
          <a:xfrm>
            <a:off x="540119" y="3121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31" name="yt_table_1313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551968"/>
              </p:ext>
            </p:extLst>
          </p:nvPr>
        </p:nvGraphicFramePr>
        <p:xfrm>
          <a:off x="540000" y="4233000"/>
          <a:ext cx="6418898" cy="848742"/>
        </p:xfrm>
        <a:graphic>
          <a:graphicData uri="http://schemas.openxmlformats.org/drawingml/2006/table">
            <a:tbl>
              <a:tblPr/>
              <a:tblGrid>
                <a:gridCol w="3218180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3200718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在圆外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在圆上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在圆内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13133" name="yt_shape_13133"/>
          <p:cNvSpPr txBox="1"/>
          <p:nvPr/>
        </p:nvSpPr>
        <p:spPr>
          <a:xfrm>
            <a:off x="540119" y="51323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在圆外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634653">
            <a:extLst>
              <a:ext uri="{FF2B5EF4-FFF2-40B4-BE49-F238E27FC236}">
                <a16:creationId xmlns:a16="http://schemas.microsoft.com/office/drawing/2014/main" id="{00B14C99-304D-906E-1B5D-EA952F13CC9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634670">
            <a:extLst>
              <a:ext uri="{FF2B5EF4-FFF2-40B4-BE49-F238E27FC236}">
                <a16:creationId xmlns:a16="http://schemas.microsoft.com/office/drawing/2014/main" id="{786A0370-0869-25D6-04DE-7EF264923FA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DE9B64-E6D1-E0CB-0995-A266036B23AB}"/>
              </a:ext>
            </a:extLst>
          </p:cNvPr>
          <p:cNvSpPr txBox="1"/>
          <p:nvPr/>
        </p:nvSpPr>
        <p:spPr>
          <a:xfrm>
            <a:off x="1985221" y="2590448"/>
            <a:ext cx="1061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C9387F-0B04-1481-6F13-DF552FD038A8}"/>
              </a:ext>
            </a:extLst>
          </p:cNvPr>
          <p:cNvSpPr txBox="1"/>
          <p:nvPr/>
        </p:nvSpPr>
        <p:spPr>
          <a:xfrm>
            <a:off x="5196733" y="2590448"/>
            <a:ext cx="1061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D858A6-5BD4-D39E-6492-5E5AF1197054}"/>
              </a:ext>
            </a:extLst>
          </p:cNvPr>
          <p:cNvSpPr txBox="1"/>
          <p:nvPr/>
        </p:nvSpPr>
        <p:spPr>
          <a:xfrm>
            <a:off x="8408246" y="2590448"/>
            <a:ext cx="1518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079F16-6902-3276-3458-876C2F2D34DE}"/>
              </a:ext>
            </a:extLst>
          </p:cNvPr>
          <p:cNvSpPr txBox="1"/>
          <p:nvPr/>
        </p:nvSpPr>
        <p:spPr>
          <a:xfrm>
            <a:off x="1059708" y="35498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414C48-D29F-A8B0-1FFE-3D644DD520F3}"/>
              </a:ext>
            </a:extLst>
          </p:cNvPr>
          <p:cNvSpPr txBox="1"/>
          <p:nvPr/>
        </p:nvSpPr>
        <p:spPr>
          <a:xfrm>
            <a:off x="10848528" y="5085536"/>
            <a:ext cx="89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E2333C-C5A8-7623-A694-13325071D213}"/>
              </a:ext>
            </a:extLst>
          </p:cNvPr>
          <p:cNvSpPr txBox="1"/>
          <p:nvPr/>
        </p:nvSpPr>
        <p:spPr>
          <a:xfrm>
            <a:off x="450108" y="5561025"/>
            <a:ext cx="100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4" name="yt_shape_13134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边上的高为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与这三个圆的位置关系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35" name="yt_image_131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058" y="2339566"/>
            <a:ext cx="134188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137" name="yt_shape_13137"/>
              <p:cNvSpPr txBox="1"/>
              <p:nvPr/>
            </p:nvSpPr>
            <p:spPr>
              <a:xfrm>
                <a:off x="540000" y="3871355"/>
                <a:ext cx="6446508" cy="19308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得斜边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由面积公式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的外部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的内部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37" name="yt_shape_13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71355"/>
                <a:ext cx="6446508" cy="1930850"/>
              </a:xfrm>
              <a:prstGeom prst="rect">
                <a:avLst/>
              </a:prstGeom>
              <a:blipFill>
                <a:blip r:embed="rId3"/>
                <a:stretch>
                  <a:fillRect l="-2933" t="-315" r="-1987" b="-9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3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9" name="yt_shape_13139"/>
          <p:cNvSpPr txBox="1"/>
          <p:nvPr/>
        </p:nvSpPr>
        <p:spPr>
          <a:xfrm>
            <a:off x="494314" y="856955"/>
            <a:ext cx="40411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三角形的外接圆</a:t>
            </a:r>
          </a:p>
        </p:txBody>
      </p:sp>
      <p:sp>
        <p:nvSpPr>
          <p:cNvPr id="13140" name="yt_shape_13140"/>
          <p:cNvSpPr txBox="1"/>
          <p:nvPr/>
        </p:nvSpPr>
        <p:spPr>
          <a:xfrm>
            <a:off x="540119" y="136996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不在同一条直线上的三个点确定一个圆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三角形外接圆的圆心叫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它是三角形三条边的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一个三角形的外接圆有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一个圆的内接三角形有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41" name="yt_shape_13141"/>
          <p:cNvSpPr txBox="1"/>
          <p:nvPr/>
        </p:nvSpPr>
        <p:spPr>
          <a:xfrm>
            <a:off x="540119" y="27960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已知一个三角形的三边分别为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则此三角形外接圆的半径为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6.5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42" name="yt_shape_13142"/>
              <p:cNvSpPr txBox="1"/>
              <p:nvPr/>
            </p:nvSpPr>
            <p:spPr>
              <a:xfrm>
                <a:off x="540119" y="3755521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的内接三角形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142" name="yt_shape_13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55521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r="-170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44" name="yt_image_1314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0192" y="4761699"/>
            <a:ext cx="1491615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34702">
            <a:extLst>
              <a:ext uri="{FF2B5EF4-FFF2-40B4-BE49-F238E27FC236}">
                <a16:creationId xmlns:a16="http://schemas.microsoft.com/office/drawing/2014/main" id="{00BB9BD3-D69F-26A7-251C-CD5DDDB9871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97584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1BA316-F37B-F808-A049-C7E90E6CB14A}"/>
              </a:ext>
            </a:extLst>
          </p:cNvPr>
          <p:cNvSpPr txBox="1"/>
          <p:nvPr/>
        </p:nvSpPr>
        <p:spPr>
          <a:xfrm>
            <a:off x="10042073" y="13097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外心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8205F0-170C-177C-D7D5-74DD58604369}"/>
              </a:ext>
            </a:extLst>
          </p:cNvPr>
          <p:cNvSpPr txBox="1"/>
          <p:nvPr/>
        </p:nvSpPr>
        <p:spPr>
          <a:xfrm>
            <a:off x="3193308" y="178520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A369C9-63F6-1756-D79A-4BAB9E5D7783}"/>
              </a:ext>
            </a:extLst>
          </p:cNvPr>
          <p:cNvSpPr txBox="1"/>
          <p:nvPr/>
        </p:nvSpPr>
        <p:spPr>
          <a:xfrm>
            <a:off x="9851202" y="178520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D6E0BA-FCCA-A36A-F1DC-395039629929}"/>
              </a:ext>
            </a:extLst>
          </p:cNvPr>
          <p:cNvSpPr txBox="1"/>
          <p:nvPr/>
        </p:nvSpPr>
        <p:spPr>
          <a:xfrm>
            <a:off x="3193308" y="226069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8546D4-844F-601D-B3D8-2325BED74C93}"/>
              </a:ext>
            </a:extLst>
          </p:cNvPr>
          <p:cNvSpPr txBox="1"/>
          <p:nvPr/>
        </p:nvSpPr>
        <p:spPr>
          <a:xfrm>
            <a:off x="1059708" y="3224768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6.5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CE0581-3B2D-7420-E2D1-1E3BC184DB7C}"/>
              </a:ext>
            </a:extLst>
          </p:cNvPr>
          <p:cNvSpPr txBox="1"/>
          <p:nvPr/>
        </p:nvSpPr>
        <p:spPr>
          <a:xfrm>
            <a:off x="2451946" y="4230495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6" name="yt_shape_13146"/>
          <p:cNvSpPr txBox="1"/>
          <p:nvPr/>
        </p:nvSpPr>
        <p:spPr>
          <a:xfrm>
            <a:off x="494314" y="900000"/>
            <a:ext cx="28100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反证法</a:t>
            </a:r>
          </a:p>
        </p:txBody>
      </p:sp>
      <p:sp>
        <p:nvSpPr>
          <p:cNvPr id="13147" name="yt_shape_13147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反证法不是直接从命题的已知得出结论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而是假设命题的结论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不成立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由此经过推理得出矛盾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由矛盾断定所作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假设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不正确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从而得到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原命题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成立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148" name="yt_shape_13148"/>
          <p:cNvSpPr txBox="1"/>
          <p:nvPr/>
        </p:nvSpPr>
        <p:spPr>
          <a:xfrm>
            <a:off x="540119" y="28391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点在圆外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那么点与圆的位置关系只能是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49" name="yt_table_1314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291280"/>
              </p:ext>
            </p:extLst>
          </p:nvPr>
        </p:nvGraphicFramePr>
        <p:xfrm>
          <a:off x="540000" y="3950930"/>
          <a:ext cx="6334443" cy="848742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点在圆内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点在圆上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点在圆心上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点在圆上或圆内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</a:tbl>
          </a:graphicData>
        </a:graphic>
      </p:graphicFrame>
      <p:sp>
        <p:nvSpPr>
          <p:cNvPr id="13151" name="yt_shape_13151"/>
          <p:cNvSpPr txBox="1"/>
          <p:nvPr/>
        </p:nvSpPr>
        <p:spPr>
          <a:xfrm>
            <a:off x="540119" y="48502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垂直于同一条直线的两条直线平行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第一步先假设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垂直于同一条直线的两条直线相交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634729">
            <a:extLst>
              <a:ext uri="{FF2B5EF4-FFF2-40B4-BE49-F238E27FC236}">
                <a16:creationId xmlns:a16="http://schemas.microsoft.com/office/drawing/2014/main" id="{C8958C3A-F702-D0E8-AD8E-F9F849C17D0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00C1F2-6108-E014-5E05-A7754F81C6E1}"/>
              </a:ext>
            </a:extLst>
          </p:cNvPr>
          <p:cNvSpPr txBox="1"/>
          <p:nvPr/>
        </p:nvSpPr>
        <p:spPr>
          <a:xfrm>
            <a:off x="10394600" y="133931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不成立</a:t>
            </a:r>
            <a:r>
              <a:rPr kumimoji="0" lang="zh-CN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606310-96C7-60E1-1637-13119DD3AD1A}"/>
              </a:ext>
            </a:extLst>
          </p:cNvPr>
          <p:cNvSpPr txBox="1"/>
          <p:nvPr/>
        </p:nvSpPr>
        <p:spPr>
          <a:xfrm>
            <a:off x="6968382" y="1814800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假设</a:t>
            </a:r>
            <a:r>
              <a:rPr kumimoji="0" lang="zh-CN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8DCCA6-E633-6AAB-53DF-104AA38DF139}"/>
              </a:ext>
            </a:extLst>
          </p:cNvPr>
          <p:cNvSpPr txBox="1"/>
          <p:nvPr/>
        </p:nvSpPr>
        <p:spPr>
          <a:xfrm>
            <a:off x="10895857" y="1814800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原命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744446-B864-BED2-9261-20565A595C5F}"/>
              </a:ext>
            </a:extLst>
          </p:cNvPr>
          <p:cNvSpPr txBox="1"/>
          <p:nvPr/>
        </p:nvSpPr>
        <p:spPr>
          <a:xfrm>
            <a:off x="450108" y="2290288"/>
            <a:ext cx="827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题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347220-3C36-97F2-48AD-D3B011ACAEA9}"/>
              </a:ext>
            </a:extLst>
          </p:cNvPr>
          <p:cNvSpPr txBox="1"/>
          <p:nvPr/>
        </p:nvSpPr>
        <p:spPr>
          <a:xfrm>
            <a:off x="1059708" y="32678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9F7610-6675-3AE8-542F-D86FFCE3F9C5}"/>
              </a:ext>
            </a:extLst>
          </p:cNvPr>
          <p:cNvSpPr txBox="1"/>
          <p:nvPr/>
        </p:nvSpPr>
        <p:spPr>
          <a:xfrm>
            <a:off x="10631584" y="47900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A5E59A-6D37-9E98-26BB-5953755E1973}"/>
              </a:ext>
            </a:extLst>
          </p:cNvPr>
          <p:cNvSpPr txBox="1"/>
          <p:nvPr/>
        </p:nvSpPr>
        <p:spPr>
          <a:xfrm>
            <a:off x="450108" y="5252061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同一条直线的两条直线相交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000" y="900000"/>
            <a:ext cx="88742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在三角形外接圆中求圆周角时因考虑问题不全而出错</a:t>
            </a:r>
          </a:p>
        </p:txBody>
      </p:sp>
      <p:sp>
        <p:nvSpPr>
          <p:cNvPr id="13153" name="yt_shape_13153"/>
          <p:cNvSpPr txBox="1"/>
          <p:nvPr/>
        </p:nvSpPr>
        <p:spPr>
          <a:xfrm>
            <a:off x="540000" y="1399565"/>
            <a:ext cx="106022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634753">
            <a:extLst>
              <a:ext uri="{FF2B5EF4-FFF2-40B4-BE49-F238E27FC236}">
                <a16:creationId xmlns:a16="http://schemas.microsoft.com/office/drawing/2014/main" id="{8EB7A484-DAF5-E64C-549A-8089E77A7BE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7FF5C7-7BAD-DA27-C988-B956E876F49B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203FAD-93D8-99DA-A792-B6CD289B27E7}"/>
              </a:ext>
            </a:extLst>
          </p:cNvPr>
          <p:cNvSpPr txBox="1"/>
          <p:nvPr/>
        </p:nvSpPr>
        <p:spPr>
          <a:xfrm>
            <a:off x="9181239" y="1352759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4" name="yt_shape_1315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e72c798-6703-41a9-acc1-adae44a42be4.png&quot;}"/>
            </a:endParaRPr>
          </a:p>
        </p:txBody>
      </p:sp>
      <p:sp>
        <p:nvSpPr>
          <p:cNvPr id="13155" name="yt_shape_13155"/>
          <p:cNvSpPr txBox="1"/>
          <p:nvPr/>
        </p:nvSpPr>
        <p:spPr>
          <a:xfrm>
            <a:off x="540000" y="1644183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56" name="yt_table_1315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205720"/>
              </p:ext>
            </p:extLst>
          </p:nvPr>
        </p:nvGraphicFramePr>
        <p:xfrm>
          <a:off x="540000" y="2275850"/>
          <a:ext cx="5435600" cy="1697484"/>
        </p:xfrm>
        <a:graphic>
          <a:graphicData uri="http://schemas.openxmlformats.org/drawingml/2006/table">
            <a:tbl>
              <a:tblPr/>
              <a:tblGrid>
                <a:gridCol w="5435600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三点确定一个圆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同圆中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圆周角等于圆心角的一半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平分弦的直径垂直于弦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一个三角形只有一个外接圆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pic>
        <p:nvPicPr>
          <p:cNvPr id="3" name="yt_shape_1684382634779">
            <a:extLst>
              <a:ext uri="{FF2B5EF4-FFF2-40B4-BE49-F238E27FC236}">
                <a16:creationId xmlns:a16="http://schemas.microsoft.com/office/drawing/2014/main" id="{EF61A14A-7907-8D94-1681-71FBC3FDB91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86ECD2-C710-E170-FFEB-110D9DEAB135}"/>
              </a:ext>
            </a:extLst>
          </p:cNvPr>
          <p:cNvSpPr txBox="1"/>
          <p:nvPr/>
        </p:nvSpPr>
        <p:spPr>
          <a:xfrm>
            <a:off x="4031389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" name="yt_shape_1315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每小正方形边长均为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在不添加其他字母的情况下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外把你认为外心也是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的三角形都写出来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159" name="yt_image_1315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315" y="2491930"/>
            <a:ext cx="1809369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CB1E1B-021A-12C2-7FD5-5E57648DDD7B}"/>
              </a:ext>
            </a:extLst>
          </p:cNvPr>
          <p:cNvSpPr txBox="1"/>
          <p:nvPr/>
        </p:nvSpPr>
        <p:spPr>
          <a:xfrm>
            <a:off x="6157171" y="1804170"/>
            <a:ext cx="3820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1524</Words>
  <Application>Microsoft Office PowerPoint</Application>
  <PresentationFormat>宽屏</PresentationFormat>
  <Paragraphs>100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58</cp:revision>
  <dcterms:created xsi:type="dcterms:W3CDTF">2023-05-05T05:33:04Z</dcterms:created>
  <dcterms:modified xsi:type="dcterms:W3CDTF">2023-05-18T14:44:36Z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