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1" r:id="rId8"/>
    <p:sldId id="372" r:id="rId9"/>
    <p:sldId id="374" r:id="rId10"/>
    <p:sldId id="376" r:id="rId11"/>
    <p:sldId id="377" r:id="rId12"/>
    <p:sldId id="384" r:id="rId13"/>
    <p:sldId id="379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13" name="yt_image_120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15" name="yt_image_120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7" name="yt_shape_12017"/>
          <p:cNvSpPr txBox="1"/>
          <p:nvPr/>
        </p:nvSpPr>
        <p:spPr>
          <a:xfrm>
            <a:off x="540000" y="2203253"/>
            <a:ext cx="11031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已知格点三角形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18" name="yt_image_120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5333" y="2834920"/>
            <a:ext cx="1521333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0" name="yt_shape_12020"/>
          <p:cNvSpPr txBox="1"/>
          <p:nvPr/>
        </p:nvSpPr>
        <p:spPr>
          <a:xfrm>
            <a:off x="540000" y="3922180"/>
            <a:ext cx="5786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4" name="yt_shape_120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经过顺时针旋转变换得到的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75" name="yt_image_120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9960" y="1891630"/>
            <a:ext cx="2546640" cy="246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7" name="yt_shape_12077"/>
          <p:cNvSpPr txBox="1"/>
          <p:nvPr/>
        </p:nvSpPr>
        <p:spPr>
          <a:xfrm>
            <a:off x="539301" y="1891630"/>
            <a:ext cx="8048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旋转中心的坐标是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ECA6A8-33EA-5C47-EB5D-6B76E2F7532B}"/>
              </a:ext>
            </a:extLst>
          </p:cNvPr>
          <p:cNvSpPr txBox="1"/>
          <p:nvPr/>
        </p:nvSpPr>
        <p:spPr>
          <a:xfrm>
            <a:off x="3954490" y="184482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CAD44A-6EE4-9560-134C-B50742FD7268}"/>
              </a:ext>
            </a:extLst>
          </p:cNvPr>
          <p:cNvSpPr txBox="1"/>
          <p:nvPr/>
        </p:nvSpPr>
        <p:spPr>
          <a:xfrm>
            <a:off x="7307290" y="1844824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078">
            <a:extLst>
              <a:ext uri="{FF2B5EF4-FFF2-40B4-BE49-F238E27FC236}">
                <a16:creationId xmlns:a16="http://schemas.microsoft.com/office/drawing/2014/main" id="{3D766976-8FEF-4E19-9470-3E21C8311CB0}"/>
              </a:ext>
            </a:extLst>
          </p:cNvPr>
          <p:cNvSpPr txBox="1"/>
          <p:nvPr/>
        </p:nvSpPr>
        <p:spPr>
          <a:xfrm>
            <a:off x="545400" y="2420888"/>
            <a:ext cx="804257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中的旋转中心为中心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2079">
            <a:extLst>
              <a:ext uri="{FF2B5EF4-FFF2-40B4-BE49-F238E27FC236}">
                <a16:creationId xmlns:a16="http://schemas.microsoft.com/office/drawing/2014/main" id="{E2BAD0DB-17DB-4A1C-8A25-973995A728B1}"/>
              </a:ext>
            </a:extLst>
          </p:cNvPr>
          <p:cNvSpPr txBox="1"/>
          <p:nvPr/>
        </p:nvSpPr>
        <p:spPr>
          <a:xfrm>
            <a:off x="545281" y="3380323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2080">
            <a:extLst>
              <a:ext uri="{FF2B5EF4-FFF2-40B4-BE49-F238E27FC236}">
                <a16:creationId xmlns:a16="http://schemas.microsoft.com/office/drawing/2014/main" id="{C114AE43-07FA-471F-BFC2-6719C62D1BA7}"/>
              </a:ext>
            </a:extLst>
          </p:cNvPr>
          <p:cNvSpPr txBox="1"/>
          <p:nvPr/>
        </p:nvSpPr>
        <p:spPr>
          <a:xfrm>
            <a:off x="545281" y="3859626"/>
            <a:ext cx="5889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2081">
            <a:extLst>
              <a:ext uri="{FF2B5EF4-FFF2-40B4-BE49-F238E27FC236}">
                <a16:creationId xmlns:a16="http://schemas.microsoft.com/office/drawing/2014/main" id="{45D6C9B0-B641-4AF4-9F54-443CCB8B8F8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4597" y="3978742"/>
            <a:ext cx="2547747" cy="240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" name="yt_shape_12083"/>
          <p:cNvSpPr txBox="1"/>
          <p:nvPr/>
        </p:nvSpPr>
        <p:spPr>
          <a:xfrm>
            <a:off x="468666" y="724363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ec1aaf7c-2efc-4305-92aa-cbc3cbce6002.png&quot;}"/>
            </a:endParaRPr>
          </a:p>
        </p:txBody>
      </p:sp>
      <p:sp>
        <p:nvSpPr>
          <p:cNvPr id="12084" name="yt_shape_12084"/>
          <p:cNvSpPr txBox="1"/>
          <p:nvPr/>
        </p:nvSpPr>
        <p:spPr>
          <a:xfrm>
            <a:off x="540119" y="147752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麒麟区七中单元卷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10°.</a:t>
            </a:r>
          </a:p>
        </p:txBody>
      </p:sp>
      <p:sp>
        <p:nvSpPr>
          <p:cNvPr id="12085" name="yt_shape_12085"/>
          <p:cNvSpPr txBox="1"/>
          <p:nvPr/>
        </p:nvSpPr>
        <p:spPr>
          <a:xfrm>
            <a:off x="540000" y="2852936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pic>
        <p:nvPicPr>
          <p:cNvPr id="3" name="yt_shape_1684382531237">
            <a:extLst>
              <a:ext uri="{FF2B5EF4-FFF2-40B4-BE49-F238E27FC236}">
                <a16:creationId xmlns:a16="http://schemas.microsoft.com/office/drawing/2014/main" id="{F3C98ED1-FE07-2EAE-70FF-C6BB574886A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8516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086">
                <a:extLst>
                  <a:ext uri="{FF2B5EF4-FFF2-40B4-BE49-F238E27FC236}">
                    <a16:creationId xmlns:a16="http://schemas.microsoft.com/office/drawing/2014/main" id="{77D993AE-E51A-4C77-933E-0F8B38AE66C5}"/>
                  </a:ext>
                </a:extLst>
              </p:cNvPr>
              <p:cNvSpPr txBox="1"/>
              <p:nvPr/>
            </p:nvSpPr>
            <p:spPr>
              <a:xfrm>
                <a:off x="540000" y="3275450"/>
                <a:ext cx="7428208" cy="3401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由旋转可得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𝐴𝐶𝐵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∠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𝐶𝐴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2086">
                <a:extLst>
                  <a:ext uri="{FF2B5EF4-FFF2-40B4-BE49-F238E27FC236}">
                    <a16:creationId xmlns:a16="http://schemas.microsoft.com/office/drawing/2014/main" id="{77D993AE-E51A-4C77-933E-0F8B38AE6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5450"/>
                <a:ext cx="7428208" cy="3401765"/>
              </a:xfrm>
              <a:prstGeom prst="rect">
                <a:avLst/>
              </a:prstGeom>
              <a:blipFill>
                <a:blip r:embed="rId3"/>
                <a:stretch>
                  <a:fillRect l="-2545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088">
            <a:extLst>
              <a:ext uri="{FF2B5EF4-FFF2-40B4-BE49-F238E27FC236}">
                <a16:creationId xmlns:a16="http://schemas.microsoft.com/office/drawing/2014/main" id="{F8D65E95-C525-4D66-AB31-3A20E2E5C45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02482" y="2846757"/>
            <a:ext cx="204939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0" name="yt_shape_12090"/>
          <p:cNvSpPr txBox="1"/>
          <p:nvPr/>
        </p:nvSpPr>
        <p:spPr>
          <a:xfrm>
            <a:off x="540000" y="900000"/>
            <a:ext cx="2947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2091"/>
          <p:cNvSpPr txBox="1"/>
          <p:nvPr/>
        </p:nvSpPr>
        <p:spPr>
          <a:xfrm>
            <a:off x="540000" y="1531667"/>
            <a:ext cx="798616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中结论可得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</a:p>
        </p:txBody>
      </p:sp>
      <p:pic>
        <p:nvPicPr>
          <p:cNvPr id="12092" name="yt_image_120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2600" y="1531667"/>
            <a:ext cx="204939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4" name="yt_shape_12094"/>
          <p:cNvSpPr txBox="1"/>
          <p:nvPr/>
        </p:nvSpPr>
        <p:spPr>
          <a:xfrm>
            <a:off x="3292348" y="836712"/>
            <a:ext cx="5607304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5119ddcc-a1da-4b6f-ab05-8cc92270b6fb.png&quot;}"/>
            </a:endParaRPr>
          </a:p>
        </p:txBody>
      </p:sp>
      <p:sp>
        <p:nvSpPr>
          <p:cNvPr id="12095" name="yt_shape_12095"/>
          <p:cNvSpPr txBox="1"/>
          <p:nvPr/>
        </p:nvSpPr>
        <p:spPr>
          <a:xfrm>
            <a:off x="4711005" y="134672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确定旋转中心的位置</a:t>
            </a:r>
          </a:p>
        </p:txBody>
      </p:sp>
      <p:sp>
        <p:nvSpPr>
          <p:cNvPr id="12096" name="yt_shape_12096"/>
          <p:cNvSpPr txBox="1"/>
          <p:nvPr/>
        </p:nvSpPr>
        <p:spPr>
          <a:xfrm>
            <a:off x="540119" y="1826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确定旋转中心的方法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先找到旋转前、后图形的两对对应点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然后连接对应点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作对应点连线的中垂线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两条中垂线的交点即为旋转中心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97" name="yt_shape_12097"/>
          <p:cNvSpPr txBox="1"/>
          <p:nvPr/>
        </p:nvSpPr>
        <p:spPr>
          <a:xfrm>
            <a:off x="540119" y="27854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旋转而成的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则旋转中心是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01" name="yt_shape_12101"/>
          <p:cNvSpPr txBox="1"/>
          <p:nvPr/>
        </p:nvSpPr>
        <p:spPr>
          <a:xfrm>
            <a:off x="540000" y="53255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98" name="yt_shape_12098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614" y="4365104"/>
            <a:ext cx="1588770" cy="1446352"/>
            <a:chOff x="0" y="0"/>
            <a:chExt cx="1588770" cy="1446352"/>
          </a:xfrm>
        </p:grpSpPr>
        <p:pic>
          <p:nvPicPr>
            <p:cNvPr id="2" name="yt_image_1209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8770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0" name="yt_shape_12100"/>
            <p:cNvSpPr txBox="1"/>
            <p:nvPr/>
          </p:nvSpPr>
          <p:spPr>
            <a:xfrm>
              <a:off x="261104" y="1017837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31268">
            <a:extLst>
              <a:ext uri="{FF2B5EF4-FFF2-40B4-BE49-F238E27FC236}">
                <a16:creationId xmlns:a16="http://schemas.microsoft.com/office/drawing/2014/main" id="{52A317EB-A2E5-7DDF-911B-56FE4456C4C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873603"/>
            <a:ext cx="5334064" cy="3810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3B7C0B-CE3A-9F15-7F84-ED6F5F38A438}"/>
              </a:ext>
            </a:extLst>
          </p:cNvPr>
          <p:cNvSpPr txBox="1"/>
          <p:nvPr/>
        </p:nvSpPr>
        <p:spPr>
          <a:xfrm>
            <a:off x="1059708" y="3214148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6543D1-799E-22C6-3DEF-F1171689DCDB}"/>
              </a:ext>
            </a:extLst>
          </p:cNvPr>
          <p:cNvSpPr txBox="1"/>
          <p:nvPr/>
        </p:nvSpPr>
        <p:spPr>
          <a:xfrm>
            <a:off x="4514108" y="32141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119" y="9815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绕着某一点旋转一定角度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则这个旋转中心的坐标为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106" name="yt_shape_12106"/>
          <p:cNvSpPr txBox="1"/>
          <p:nvPr/>
        </p:nvSpPr>
        <p:spPr>
          <a:xfrm>
            <a:off x="540000" y="51697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3" name="yt_shape_12103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9290" y="2743273"/>
            <a:ext cx="2193417" cy="2614498"/>
            <a:chOff x="0" y="0"/>
            <a:chExt cx="2193417" cy="2614498"/>
          </a:xfrm>
        </p:grpSpPr>
        <p:pic>
          <p:nvPicPr>
            <p:cNvPr id="2" name="yt_image_1210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93417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5" name="yt_shape_12105"/>
            <p:cNvSpPr txBox="1"/>
            <p:nvPr/>
          </p:nvSpPr>
          <p:spPr>
            <a:xfrm>
              <a:off x="487244" y="2185983"/>
              <a:ext cx="1254928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107" name="yt_image_121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8801" y="5695535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CE0F66F-8D51-D209-88A4-3CEB9E69C378}"/>
              </a:ext>
            </a:extLst>
          </p:cNvPr>
          <p:cNvSpPr txBox="1"/>
          <p:nvPr/>
        </p:nvSpPr>
        <p:spPr>
          <a:xfrm>
            <a:off x="6342908" y="18857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1" name="yt_shape_1202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22" name="yt_image_120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009" y="2011799"/>
            <a:ext cx="213398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4" name="yt_shape_12024"/>
          <p:cNvSpPr txBox="1"/>
          <p:nvPr/>
        </p:nvSpPr>
        <p:spPr>
          <a:xfrm>
            <a:off x="540000" y="3433884"/>
            <a:ext cx="3279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2025" name="yt_shape_12025"/>
          <p:cNvSpPr txBox="1"/>
          <p:nvPr/>
        </p:nvSpPr>
        <p:spPr>
          <a:xfrm>
            <a:off x="540000" y="3913187"/>
            <a:ext cx="26385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26" name="yt_shape_12026"/>
          <p:cNvSpPr txBox="1"/>
          <p:nvPr/>
        </p:nvSpPr>
        <p:spPr>
          <a:xfrm>
            <a:off x="540000" y="4392490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根据旋转的性质即可得到边和角之间的关系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7" name="yt_shape_12027"/>
              <p:cNvSpPr txBox="1"/>
              <p:nvPr/>
            </p:nvSpPr>
            <p:spPr>
              <a:xfrm>
                <a:off x="540000" y="900000"/>
                <a:ext cx="7327327" cy="52756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BOB'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OBB'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OB'B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垂直于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垂足为点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COB'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OB'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027" name="yt_shape_12027" descr="{&quot;rangeId&quot;: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27327" cy="5275611"/>
              </a:xfrm>
              <a:prstGeom prst="rect">
                <a:avLst/>
              </a:prstGeom>
              <a:blipFill>
                <a:blip r:embed="rId2"/>
                <a:stretch>
                  <a:fillRect l="-2579" t="-1040" r="-1581" b="-2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2" name="yt_shape_12042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f7f468f-000b-4a76-a849-bb39788e2722.png&quot;}"/>
            </a:endParaRPr>
          </a:p>
        </p:txBody>
      </p:sp>
      <p:sp>
        <p:nvSpPr>
          <p:cNvPr id="12043" name="yt_shape_12043"/>
          <p:cNvSpPr txBox="1"/>
          <p:nvPr/>
        </p:nvSpPr>
        <p:spPr>
          <a:xfrm>
            <a:off x="540000" y="1662201"/>
            <a:ext cx="302647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旋转作图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119" y="21617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旋转作图步骤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确定旋转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旋转方向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作出图形上的关键点经过旋转后的对应点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按图形的顺序连接对应点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045" name="yt_shape_12045"/>
          <p:cNvSpPr txBox="1"/>
          <p:nvPr/>
        </p:nvSpPr>
        <p:spPr>
          <a:xfrm>
            <a:off x="540000" y="3121201"/>
            <a:ext cx="95538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2046" name="yt_image_120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979" y="3683965"/>
            <a:ext cx="7185019" cy="108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8" name="yt_shape_12048"/>
          <p:cNvSpPr txBox="1"/>
          <p:nvPr/>
        </p:nvSpPr>
        <p:spPr>
          <a:xfrm>
            <a:off x="603500" y="4940911"/>
            <a:ext cx="7934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84382531095">
            <a:extLst>
              <a:ext uri="{FF2B5EF4-FFF2-40B4-BE49-F238E27FC236}">
                <a16:creationId xmlns:a16="http://schemas.microsoft.com/office/drawing/2014/main" id="{DC232EE6-3A6D-80CD-6C49-DFBE0007B64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531112">
            <a:extLst>
              <a:ext uri="{FF2B5EF4-FFF2-40B4-BE49-F238E27FC236}">
                <a16:creationId xmlns:a16="http://schemas.microsoft.com/office/drawing/2014/main" id="{B46AD4D9-7162-82AC-9329-54E9D8290E3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B0B66D-68F5-86FB-F1C4-054550434D17}"/>
              </a:ext>
            </a:extLst>
          </p:cNvPr>
          <p:cNvSpPr txBox="1"/>
          <p:nvPr/>
        </p:nvSpPr>
        <p:spPr>
          <a:xfrm>
            <a:off x="5479308" y="208603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783F59-1105-F0F8-3CC9-A703892457A2}"/>
              </a:ext>
            </a:extLst>
          </p:cNvPr>
          <p:cNvSpPr txBox="1"/>
          <p:nvPr/>
        </p:nvSpPr>
        <p:spPr>
          <a:xfrm>
            <a:off x="7003307" y="208603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旋转方向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8641AD-75C4-8B61-114E-359D8E335A8D}"/>
              </a:ext>
            </a:extLst>
          </p:cNvPr>
          <p:cNvSpPr txBox="1"/>
          <p:nvPr/>
        </p:nvSpPr>
        <p:spPr>
          <a:xfrm>
            <a:off x="9136907" y="208603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D07FCF-A524-1B92-DA01-21F6123D1DA7}"/>
              </a:ext>
            </a:extLst>
          </p:cNvPr>
          <p:cNvSpPr txBox="1"/>
          <p:nvPr/>
        </p:nvSpPr>
        <p:spPr>
          <a:xfrm>
            <a:off x="9098689" y="3074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9" name="yt_shape_120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的小正方形组成的方格纸上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画出旋转后的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52" name="yt_shape_12052"/>
          <p:cNvSpPr txBox="1"/>
          <p:nvPr/>
        </p:nvSpPr>
        <p:spPr>
          <a:xfrm>
            <a:off x="4394246" y="2011799"/>
            <a:ext cx="3263650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11108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500" b="0" i="0" u="none" spc="11104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</a:p>
        </p:txBody>
      </p:sp>
      <p:pic>
        <p:nvPicPr>
          <p:cNvPr id="12050" name="yt_image_120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8361" y="1800390"/>
            <a:ext cx="1613520" cy="128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51" name="yt_image_120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970" y="3164638"/>
            <a:ext cx="161620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4" name="yt_shape_12054"/>
          <p:cNvSpPr txBox="1"/>
          <p:nvPr/>
        </p:nvSpPr>
        <p:spPr>
          <a:xfrm>
            <a:off x="540119" y="2060848"/>
            <a:ext cx="54053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5" name="yt_shape_12055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平面直角坐标系中的旋转</a:t>
            </a:r>
          </a:p>
        </p:txBody>
      </p:sp>
      <p:sp>
        <p:nvSpPr>
          <p:cNvPr id="12056" name="yt_shape_1205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60" name="yt_table_12060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508297"/>
              </p:ext>
            </p:extLst>
          </p:nvPr>
        </p:nvGraphicFramePr>
        <p:xfrm>
          <a:off x="540000" y="3955940"/>
          <a:ext cx="6639560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331978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grpSp>
        <p:nvGrpSpPr>
          <p:cNvPr id="12057" name="yt_shape_12057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6848" y="2359000"/>
            <a:ext cx="1536192" cy="1597293"/>
            <a:chOff x="0" y="0"/>
            <a:chExt cx="1536192" cy="1597293"/>
          </a:xfrm>
        </p:grpSpPr>
        <p:pic>
          <p:nvPicPr>
            <p:cNvPr id="2" name="yt_image_120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6192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9" name="yt_shape_12059"/>
            <p:cNvSpPr txBox="1"/>
            <p:nvPr/>
          </p:nvSpPr>
          <p:spPr>
            <a:xfrm>
              <a:off x="234815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31144">
            <a:extLst>
              <a:ext uri="{FF2B5EF4-FFF2-40B4-BE49-F238E27FC236}">
                <a16:creationId xmlns:a16="http://schemas.microsoft.com/office/drawing/2014/main" id="{0A1C2BBB-1A43-F27C-0C19-DDE3D1B035E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46D891-D0E2-D314-4DED-75D31184135F}"/>
              </a:ext>
            </a:extLst>
          </p:cNvPr>
          <p:cNvSpPr txBox="1"/>
          <p:nvPr/>
        </p:nvSpPr>
        <p:spPr>
          <a:xfrm>
            <a:off x="708585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2066" name="yt_shape_12066"/>
          <p:cNvSpPr txBox="1"/>
          <p:nvPr/>
        </p:nvSpPr>
        <p:spPr>
          <a:xfrm>
            <a:off x="540000" y="506396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3" name="yt_shape_12063" title="H_236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0978" y="2011799"/>
            <a:ext cx="2630043" cy="3002040"/>
            <a:chOff x="0" y="0"/>
            <a:chExt cx="2630043" cy="3002040"/>
          </a:xfrm>
        </p:grpSpPr>
        <p:pic>
          <p:nvPicPr>
            <p:cNvPr id="2" name="yt_image_120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30043" cy="2606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5" name="yt_shape_12065"/>
            <p:cNvSpPr txBox="1"/>
            <p:nvPr/>
          </p:nvSpPr>
          <p:spPr>
            <a:xfrm>
              <a:off x="781740" y="26420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01AFA46-1683-B0EB-7C16-7606BD519223}"/>
              </a:ext>
            </a:extLst>
          </p:cNvPr>
          <p:cNvSpPr txBox="1"/>
          <p:nvPr/>
        </p:nvSpPr>
        <p:spPr>
          <a:xfrm>
            <a:off x="3666383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7" name="yt_shape_12067"/>
          <p:cNvSpPr txBox="1"/>
          <p:nvPr/>
        </p:nvSpPr>
        <p:spPr>
          <a:xfrm>
            <a:off x="540000" y="900000"/>
            <a:ext cx="487312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旋转方向未确定而出错</a:t>
            </a:r>
          </a:p>
        </p:txBody>
      </p:sp>
      <p:sp>
        <p:nvSpPr>
          <p:cNvPr id="12068" name="yt_shape_1206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531173">
            <a:extLst>
              <a:ext uri="{FF2B5EF4-FFF2-40B4-BE49-F238E27FC236}">
                <a16:creationId xmlns:a16="http://schemas.microsoft.com/office/drawing/2014/main" id="{BC3DEAD5-722B-CB95-0FEE-18267D0F2A8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B6691F-A97C-6653-E846-DBE46BCD1946}"/>
              </a:ext>
            </a:extLst>
          </p:cNvPr>
          <p:cNvSpPr txBox="1"/>
          <p:nvPr/>
        </p:nvSpPr>
        <p:spPr>
          <a:xfrm>
            <a:off x="2834533" y="182824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9" name="yt_shape_12069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d3fa6d44-700e-4067-b6fb-da474899ec20.png&quot;}"/>
            </a:endParaRPr>
          </a:p>
        </p:txBody>
      </p:sp>
      <p:sp>
        <p:nvSpPr>
          <p:cNvPr id="12070" name="yt_shape_12070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聊城市中考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逆时针旋转一定角度后得到的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2" name="yt_table_12072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903344"/>
              </p:ext>
            </p:extLst>
          </p:nvPr>
        </p:nvGraphicFramePr>
        <p:xfrm>
          <a:off x="540000" y="3083749"/>
          <a:ext cx="5742306" cy="848742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12071" name="yt_image_12071_skip" title="H_163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9493" y="3083749"/>
            <a:ext cx="3090672" cy="207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31199">
            <a:extLst>
              <a:ext uri="{FF2B5EF4-FFF2-40B4-BE49-F238E27FC236}">
                <a16:creationId xmlns:a16="http://schemas.microsoft.com/office/drawing/2014/main" id="{05BD8481-EBA4-86FF-452E-E8ABBFCBD65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186EAC-1E7E-8527-F9F1-507B02614A06}"/>
              </a:ext>
            </a:extLst>
          </p:cNvPr>
          <p:cNvSpPr txBox="1"/>
          <p:nvPr/>
        </p:nvSpPr>
        <p:spPr>
          <a:xfrm>
            <a:off x="1059708" y="2548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1256</Words>
  <Application>Microsoft Office PowerPoint</Application>
  <PresentationFormat>宽屏</PresentationFormat>
  <Paragraphs>79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2023-05-18T13:49:10Z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