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70" r:id="rId5"/>
    <p:sldId id="372" r:id="rId6"/>
    <p:sldId id="373" r:id="rId7"/>
    <p:sldId id="374" r:id="rId8"/>
    <p:sldId id="376" r:id="rId9"/>
    <p:sldId id="378" r:id="rId10"/>
    <p:sldId id="379" r:id="rId11"/>
    <p:sldId id="383" r:id="rId12"/>
    <p:sldId id="380" r:id="rId13"/>
    <p:sldId id="384" r:id="rId14"/>
    <p:sldId id="381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7" Type="http://schemas.openxmlformats.org/officeDocument/2006/relationships/image" Target="../media/image15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bin"/><Relationship Id="rId5" Type="http://schemas.openxmlformats.org/officeDocument/2006/relationships/image" Target="../media/image13.bin"/><Relationship Id="rId4" Type="http://schemas.openxmlformats.org/officeDocument/2006/relationships/image" Target="../media/image12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7" Type="http://schemas.openxmlformats.org/officeDocument/2006/relationships/image" Target="../media/image26.png"/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bin"/><Relationship Id="rId5" Type="http://schemas.openxmlformats.org/officeDocument/2006/relationships/image" Target="../media/image24.bin"/><Relationship Id="rId4" Type="http://schemas.openxmlformats.org/officeDocument/2006/relationships/image" Target="../media/image23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27" name="yt_image_14927" title="H_56.7213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900000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929" name="yt_image_14929" title="H_25.9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823354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931" name="yt_shape_14931"/>
              <p:cNvSpPr txBox="1"/>
              <p:nvPr/>
            </p:nvSpPr>
            <p:spPr>
              <a:xfrm>
                <a:off x="540119" y="2203253"/>
                <a:ext cx="11111999" cy="351801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【例</a:t>
                </a:r>
                <a:r>
                  <a:rPr lang="en-US" altLang="zh-CN" sz="2400" b="1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一个三角形的三边长分别为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7.5cm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另一个三角形的三边长分别为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15cm.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这两个三角形相似吗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为什么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【名师点拨】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因为条件只给出了三边的长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所以选择用三边关系来判断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【学生解答】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相似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理由如下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三边对应成比例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这两个三角形相似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931" name="yt_shape_14931" descr="{&quot;rangeId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03253"/>
                <a:ext cx="11111999" cy="3518014"/>
              </a:xfrm>
              <a:prstGeom prst="rect">
                <a:avLst/>
              </a:prstGeom>
              <a:blipFill>
                <a:blip r:embed="rId4"/>
                <a:stretch>
                  <a:fillRect l="-1701" t="-1384" r="-1262" b="-4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994" name="yt_shape_14994"/>
              <p:cNvSpPr txBox="1"/>
              <p:nvPr/>
            </p:nvSpPr>
            <p:spPr>
              <a:xfrm>
                <a:off x="540000" y="900000"/>
                <a:ext cx="2776979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994" name="yt_shape_149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2776979" cy="642740"/>
              </a:xfrm>
              <a:prstGeom prst="rect">
                <a:avLst/>
              </a:prstGeom>
              <a:blipFill>
                <a:blip r:embed="rId2"/>
                <a:stretch>
                  <a:fillRect l="-6813" r="-593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996" name="yt_shape_14996"/>
          <p:cNvSpPr txBox="1"/>
          <p:nvPr/>
        </p:nvSpPr>
        <p:spPr>
          <a:xfrm>
            <a:off x="540000" y="1593528"/>
            <a:ext cx="41020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997"/>
              <p:cNvSpPr txBox="1"/>
              <p:nvPr/>
            </p:nvSpPr>
            <p:spPr>
              <a:xfrm>
                <a:off x="540000" y="2225195"/>
                <a:ext cx="4948471" cy="25509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49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25195"/>
                <a:ext cx="4948471" cy="2550955"/>
              </a:xfrm>
              <a:prstGeom prst="rect">
                <a:avLst/>
              </a:prstGeom>
              <a:blipFill>
                <a:blip r:embed="rId3"/>
                <a:stretch>
                  <a:fillRect l="-3822" r="-3083" b="-6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999" name="yt_image_1499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79206" y="2225195"/>
            <a:ext cx="1772793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01" name="yt_shape_15001"/>
          <p:cNvSpPr txBox="1"/>
          <p:nvPr/>
        </p:nvSpPr>
        <p:spPr>
          <a:xfrm>
            <a:off x="540000" y="900000"/>
            <a:ext cx="52257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3" name="yt_shape_15002"/>
          <p:cNvSpPr txBox="1"/>
          <p:nvPr/>
        </p:nvSpPr>
        <p:spPr>
          <a:xfrm>
            <a:off x="540000" y="1531667"/>
            <a:ext cx="6038513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EBC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21°.</a:t>
            </a:r>
          </a:p>
        </p:txBody>
      </p:sp>
      <p:pic>
        <p:nvPicPr>
          <p:cNvPr id="15003" name="yt_image_1500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79206" y="1531667"/>
            <a:ext cx="1772793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05" name="yt_shape_15005"/>
          <p:cNvSpPr txBox="1"/>
          <p:nvPr/>
        </p:nvSpPr>
        <p:spPr>
          <a:xfrm>
            <a:off x="540000" y="861522"/>
            <a:ext cx="99674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DCFE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EFGH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是大小相同的正方形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006" name="yt_shape_15006"/>
          <p:cNvSpPr txBox="1"/>
          <p:nvPr/>
        </p:nvSpPr>
        <p:spPr>
          <a:xfrm>
            <a:off x="540000" y="1340825"/>
            <a:ext cx="62741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说说你的理由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5007"/>
              <p:cNvSpPr txBox="1"/>
              <p:nvPr/>
            </p:nvSpPr>
            <p:spPr>
              <a:xfrm>
                <a:off x="540119" y="1972492"/>
                <a:ext cx="8791142" cy="440883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相似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理由如下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设正方形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、正方形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DCFE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、正方形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EFGH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的边长都为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的三边长分别为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GCA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的三边长分别为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𝐶𝐺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𝐴𝐺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10</m:t>
                            </m:r>
                          </m:e>
                        </m:rad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𝐶𝐺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𝐴𝐺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GCA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50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72492"/>
                <a:ext cx="8791142" cy="4408836"/>
              </a:xfrm>
              <a:prstGeom prst="rect">
                <a:avLst/>
              </a:prstGeom>
              <a:blipFill>
                <a:blip r:embed="rId2"/>
                <a:stretch>
                  <a:fillRect l="-2150" t="-1245" r="-2080" b="-33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009" name="yt_image_1500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67142" y="1972492"/>
            <a:ext cx="2284857" cy="111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11" name="yt_shape_15011"/>
          <p:cNvSpPr txBox="1"/>
          <p:nvPr/>
        </p:nvSpPr>
        <p:spPr>
          <a:xfrm>
            <a:off x="540000" y="900000"/>
            <a:ext cx="33085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3" name="yt_shape_15012"/>
          <p:cNvSpPr txBox="1"/>
          <p:nvPr/>
        </p:nvSpPr>
        <p:spPr>
          <a:xfrm>
            <a:off x="540000" y="1531667"/>
            <a:ext cx="5515934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GCA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CAF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45°.</a:t>
            </a:r>
          </a:p>
        </p:txBody>
      </p:sp>
      <p:pic>
        <p:nvPicPr>
          <p:cNvPr id="15013" name="yt_image_1501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67142" y="1531667"/>
            <a:ext cx="2284857" cy="111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15" name="yt_shape_15015"/>
          <p:cNvSpPr txBox="1"/>
          <p:nvPr/>
        </p:nvSpPr>
        <p:spPr>
          <a:xfrm>
            <a:off x="468666" y="900000"/>
            <a:ext cx="440024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df4c219a-67f0-427e-821d-8b2520c64d3e.png&quot;}"/>
            </a:endParaRPr>
          </a:p>
        </p:txBody>
      </p:sp>
      <p:sp>
        <p:nvSpPr>
          <p:cNvPr id="15016" name="yt_shape_15016"/>
          <p:cNvSpPr txBox="1"/>
          <p:nvPr/>
        </p:nvSpPr>
        <p:spPr>
          <a:xfrm>
            <a:off x="540119" y="165316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丽江实中模拟卷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是格点三角形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在图中的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正方形网格中作出格点三角形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同一位置的格点三角形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只算一个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这样的格点三角形一共有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5018" name="yt_table_15018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0818752"/>
              </p:ext>
            </p:extLst>
          </p:nvPr>
        </p:nvGraphicFramePr>
        <p:xfrm>
          <a:off x="540000" y="3092726"/>
          <a:ext cx="1338263" cy="1697484"/>
        </p:xfrm>
        <a:graphic>
          <a:graphicData uri="http://schemas.openxmlformats.org/drawingml/2006/table">
            <a:tbl>
              <a:tblPr/>
              <a:tblGrid>
                <a:gridCol w="1338263">
                  <a:extLst>
                    <a:ext uri="{9D8B030D-6E8A-4147-A177-3AD203B41FA5}">
                      <a16:colId xmlns:a16="http://schemas.microsoft.com/office/drawing/2014/main" val="105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5"/>
                  </a:ext>
                </a:extLst>
              </a:tr>
            </a:tbl>
          </a:graphicData>
        </a:graphic>
      </p:graphicFrame>
      <p:pic>
        <p:nvPicPr>
          <p:cNvPr id="15017" name="yt_image_15017_skip" title="H_142.5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56511" y="3092726"/>
            <a:ext cx="1793367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862282">
            <a:extLst>
              <a:ext uri="{FF2B5EF4-FFF2-40B4-BE49-F238E27FC236}">
                <a16:creationId xmlns:a16="http://schemas.microsoft.com/office/drawing/2014/main" id="{4CA0E31B-63FB-1D5E-6880-7709533BB4F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D17C067-1992-9F00-0467-8C759AF9FE04}"/>
              </a:ext>
            </a:extLst>
          </p:cNvPr>
          <p:cNvSpPr txBox="1"/>
          <p:nvPr/>
        </p:nvSpPr>
        <p:spPr>
          <a:xfrm>
            <a:off x="5936508" y="255733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38" name="yt_shape_14938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需添加的一个与角有关的条件是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要使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且添加的条件与角有关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可利用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两边对应成比例且夹角相等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来判定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3" name="yt_shape_14940">
            <a:extLst>
              <a:ext uri="{FF2B5EF4-FFF2-40B4-BE49-F238E27FC236}">
                <a16:creationId xmlns:a16="http://schemas.microsoft.com/office/drawing/2014/main" id="{7705BB76-5ED8-4521-92EE-1039DCED846D}"/>
              </a:ext>
            </a:extLst>
          </p:cNvPr>
          <p:cNvSpPr txBox="1"/>
          <p:nvPr/>
        </p:nvSpPr>
        <p:spPr>
          <a:xfrm>
            <a:off x="540119" y="3000485"/>
            <a:ext cx="38151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【学生解答】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41" name="yt_image_1494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64704"/>
            <a:ext cx="4107942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43" name="yt_shape_14943"/>
          <p:cNvSpPr txBox="1"/>
          <p:nvPr/>
        </p:nvSpPr>
        <p:spPr>
          <a:xfrm>
            <a:off x="494314" y="1468001"/>
            <a:ext cx="619560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由三边关系判定两个三角形相似</a:t>
            </a:r>
          </a:p>
        </p:txBody>
      </p:sp>
      <p:sp>
        <p:nvSpPr>
          <p:cNvPr id="14944" name="yt_shape_14944"/>
          <p:cNvSpPr txBox="1"/>
          <p:nvPr/>
        </p:nvSpPr>
        <p:spPr>
          <a:xfrm>
            <a:off x="540000" y="1967566"/>
            <a:ext cx="53860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三边成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比例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的两个三角形相似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4945" name="yt_shape_14945"/>
          <p:cNvSpPr txBox="1"/>
          <p:nvPr/>
        </p:nvSpPr>
        <p:spPr>
          <a:xfrm>
            <a:off x="540119" y="24468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的三边分别是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的最短边是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的另外两边分别是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4.5cm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4946" name="yt_shape_14946"/>
          <p:cNvSpPr txBox="1"/>
          <p:nvPr/>
        </p:nvSpPr>
        <p:spPr>
          <a:xfrm>
            <a:off x="540119" y="34063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网格图中每个方格都是边长为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都是格点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试说明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84382862102">
            <a:extLst>
              <a:ext uri="{FF2B5EF4-FFF2-40B4-BE49-F238E27FC236}">
                <a16:creationId xmlns:a16="http://schemas.microsoft.com/office/drawing/2014/main" id="{31AE3CDF-3748-AEEB-A1ED-514C2A82FA64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508630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B5BF0E4-1BC2-56EA-5585-6EC64A273C62}"/>
              </a:ext>
            </a:extLst>
          </p:cNvPr>
          <p:cNvSpPr txBox="1"/>
          <p:nvPr/>
        </p:nvSpPr>
        <p:spPr>
          <a:xfrm>
            <a:off x="2278789" y="190731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比例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7731C8B-6C4E-EECB-3D87-C0FC2E35706D}"/>
              </a:ext>
            </a:extLst>
          </p:cNvPr>
          <p:cNvSpPr txBox="1"/>
          <p:nvPr/>
        </p:nvSpPr>
        <p:spPr>
          <a:xfrm>
            <a:off x="2278908" y="2862104"/>
            <a:ext cx="2066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4.5cm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" name="yt_image_14947">
            <a:extLst>
              <a:ext uri="{FF2B5EF4-FFF2-40B4-BE49-F238E27FC236}">
                <a16:creationId xmlns:a16="http://schemas.microsoft.com/office/drawing/2014/main" id="{9FD3283E-98B5-481C-891A-E6E4BB665B55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15217" y="4581128"/>
            <a:ext cx="2636901" cy="110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" name="yt_shape_14949">
                <a:extLst>
                  <a:ext uri="{FF2B5EF4-FFF2-40B4-BE49-F238E27FC236}">
                    <a16:creationId xmlns:a16="http://schemas.microsoft.com/office/drawing/2014/main" id="{CBF9A8F6-1EC4-44C7-ACDF-646B6740E3AD}"/>
                  </a:ext>
                </a:extLst>
              </p:cNvPr>
              <p:cNvSpPr txBox="1"/>
              <p:nvPr/>
            </p:nvSpPr>
            <p:spPr>
              <a:xfrm>
                <a:off x="539882" y="4256390"/>
                <a:ext cx="5296578" cy="226895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" name="yt_shape_14949">
                <a:extLst>
                  <a:ext uri="{FF2B5EF4-FFF2-40B4-BE49-F238E27FC236}">
                    <a16:creationId xmlns:a16="http://schemas.microsoft.com/office/drawing/2014/main" id="{CBF9A8F6-1EC4-44C7-ACDF-646B6740E3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4256390"/>
                <a:ext cx="5296578" cy="2268954"/>
              </a:xfrm>
              <a:prstGeom prst="rect">
                <a:avLst/>
              </a:prstGeom>
              <a:blipFill>
                <a:blip r:embed="rId5"/>
                <a:stretch>
                  <a:fillRect l="-3571" t="-269" r="-2535" b="-37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1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1" name="yt_shape_14951"/>
          <p:cNvSpPr txBox="1"/>
          <p:nvPr/>
        </p:nvSpPr>
        <p:spPr>
          <a:xfrm>
            <a:off x="540000" y="900000"/>
            <a:ext cx="702756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 dirty="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由两边和夹角关系判定两个三角形相似</a:t>
            </a:r>
          </a:p>
        </p:txBody>
      </p:sp>
      <p:sp>
        <p:nvSpPr>
          <p:cNvPr id="14952" name="yt_shape_14952"/>
          <p:cNvSpPr txBox="1"/>
          <p:nvPr/>
        </p:nvSpPr>
        <p:spPr>
          <a:xfrm>
            <a:off x="540000" y="1413012"/>
            <a:ext cx="75405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两边成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比例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且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夹角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相等的两个三角形相似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4953" name="yt_shape_14953"/>
          <p:cNvSpPr txBox="1"/>
          <p:nvPr/>
        </p:nvSpPr>
        <p:spPr>
          <a:xfrm>
            <a:off x="540000" y="1878868"/>
            <a:ext cx="67101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个三角形中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pic>
        <p:nvPicPr>
          <p:cNvPr id="14954" name="yt_image_1495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684" y="2510338"/>
            <a:ext cx="1184148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956" name="yt_image_1495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17566" y="2740187"/>
            <a:ext cx="948690" cy="1107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957" name="yt_image_1495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6256" y="2833913"/>
            <a:ext cx="924687" cy="101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958" name="yt_image_1495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0943" y="3167669"/>
            <a:ext cx="926973" cy="680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959" name="yt_image_1495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97916" y="2756189"/>
            <a:ext cx="662940" cy="1091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62" name="yt_shape_14962"/>
          <p:cNvSpPr txBox="1"/>
          <p:nvPr/>
        </p:nvSpPr>
        <p:spPr>
          <a:xfrm>
            <a:off x="3391877" y="3847754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</a:p>
        </p:txBody>
      </p:sp>
      <p:sp>
        <p:nvSpPr>
          <p:cNvPr id="14963" name="yt_shape_14963"/>
          <p:cNvSpPr txBox="1"/>
          <p:nvPr/>
        </p:nvSpPr>
        <p:spPr>
          <a:xfrm>
            <a:off x="4696972" y="3847754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</a:p>
        </p:txBody>
      </p:sp>
      <p:sp>
        <p:nvSpPr>
          <p:cNvPr id="14964" name="yt_shape_14964"/>
          <p:cNvSpPr txBox="1"/>
          <p:nvPr/>
        </p:nvSpPr>
        <p:spPr>
          <a:xfrm>
            <a:off x="5982802" y="3847754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</a:p>
        </p:txBody>
      </p:sp>
      <p:sp>
        <p:nvSpPr>
          <p:cNvPr id="14965" name="yt_shape_14965"/>
          <p:cNvSpPr txBox="1"/>
          <p:nvPr/>
        </p:nvSpPr>
        <p:spPr>
          <a:xfrm>
            <a:off x="7137759" y="3847754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</a:p>
        </p:txBody>
      </p:sp>
      <p:pic>
        <p:nvPicPr>
          <p:cNvPr id="3" name="yt_shape_1684382862147">
            <a:extLst>
              <a:ext uri="{FF2B5EF4-FFF2-40B4-BE49-F238E27FC236}">
                <a16:creationId xmlns:a16="http://schemas.microsoft.com/office/drawing/2014/main" id="{2336748A-152B-1683-4495-9D84BCB7AE20}"/>
              </a:ext>
            </a:extLst>
          </p:cNvPr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A2D0946-F82E-78D9-058C-CE4AA1940FD2}"/>
              </a:ext>
            </a:extLst>
          </p:cNvPr>
          <p:cNvSpPr txBox="1"/>
          <p:nvPr/>
        </p:nvSpPr>
        <p:spPr>
          <a:xfrm>
            <a:off x="2278789" y="1352759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比例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A8EDB33-6A03-20CA-CCF0-AAB9115E89DC}"/>
              </a:ext>
            </a:extLst>
          </p:cNvPr>
          <p:cNvSpPr txBox="1"/>
          <p:nvPr/>
        </p:nvSpPr>
        <p:spPr>
          <a:xfrm>
            <a:off x="3802789" y="1352759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夹角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40E5D48-D567-E849-07D5-6AC1037D0B9C}"/>
              </a:ext>
            </a:extLst>
          </p:cNvPr>
          <p:cNvSpPr txBox="1"/>
          <p:nvPr/>
        </p:nvSpPr>
        <p:spPr>
          <a:xfrm>
            <a:off x="6282464" y="183206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66" name="yt_shape_14966"/>
          <p:cNvSpPr txBox="1"/>
          <p:nvPr/>
        </p:nvSpPr>
        <p:spPr>
          <a:xfrm>
            <a:off x="540119" y="91344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对角线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且将这个四边形分成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①②③④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四个三角形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则这四个三角形一定相似的是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理由是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两边成比例且夹角相等的两个三角形相似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4967" name="yt_image_1496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40464" y="2491930"/>
            <a:ext cx="1711071" cy="1030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F67B51D-1CCA-66B6-0F3D-0284A69184DF}"/>
              </a:ext>
            </a:extLst>
          </p:cNvPr>
          <p:cNvSpPr txBox="1"/>
          <p:nvPr/>
        </p:nvSpPr>
        <p:spPr>
          <a:xfrm>
            <a:off x="10992544" y="1328682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F4FC3E6-66DE-9759-A6A4-61D4161EA824}"/>
              </a:ext>
            </a:extLst>
          </p:cNvPr>
          <p:cNvSpPr txBox="1"/>
          <p:nvPr/>
        </p:nvSpPr>
        <p:spPr>
          <a:xfrm>
            <a:off x="1032814" y="179072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8075C77-8F64-C34B-CCF6-F7A43F11AE55}"/>
              </a:ext>
            </a:extLst>
          </p:cNvPr>
          <p:cNvSpPr txBox="1"/>
          <p:nvPr/>
        </p:nvSpPr>
        <p:spPr>
          <a:xfrm>
            <a:off x="3179861" y="1790723"/>
            <a:ext cx="597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两边成比例且夹角相等的两个三角形相似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69" name="yt_shape_1496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20.4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970" name="yt_image_14970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98744" y="2011799"/>
            <a:ext cx="1794510" cy="1058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972" name="yt_shape_14972"/>
              <p:cNvSpPr txBox="1"/>
              <p:nvPr/>
            </p:nvSpPr>
            <p:spPr>
              <a:xfrm>
                <a:off x="540000" y="3120771"/>
                <a:ext cx="6708568" cy="30310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20.4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48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CAE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972" name="yt_shape_14972" descr="{&quot;rangeId&quot;:8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20771"/>
                <a:ext cx="6708568" cy="3031086"/>
              </a:xfrm>
              <a:prstGeom prst="rect">
                <a:avLst/>
              </a:prstGeom>
              <a:blipFill>
                <a:blip r:embed="rId3"/>
                <a:stretch>
                  <a:fillRect l="-2818" t="-1811" r="-2091" b="-5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9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9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9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9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9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7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74" name="yt_shape_14974"/>
          <p:cNvSpPr txBox="1"/>
          <p:nvPr/>
        </p:nvSpPr>
        <p:spPr>
          <a:xfrm>
            <a:off x="494314" y="900000"/>
            <a:ext cx="558005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对应边没有确定时容易漏解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975" name="yt_shape_14975"/>
              <p:cNvSpPr txBox="1"/>
              <p:nvPr/>
            </p:nvSpPr>
            <p:spPr>
              <a:xfrm>
                <a:off x="540119" y="1399565"/>
                <a:ext cx="11111999" cy="11099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其中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上取一点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4975" name="yt_shape_149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111999" cy="1109984"/>
              </a:xfrm>
              <a:prstGeom prst="rect">
                <a:avLst/>
              </a:prstGeom>
              <a:blipFill>
                <a:blip r:embed="rId2"/>
                <a:stretch>
                  <a:fillRect l="-1701" r="-1701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382862192">
            <a:extLst>
              <a:ext uri="{FF2B5EF4-FFF2-40B4-BE49-F238E27FC236}">
                <a16:creationId xmlns:a16="http://schemas.microsoft.com/office/drawing/2014/main" id="{F6EB8103-FA63-2134-348F-8ACDF376336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292EE6D-6F5C-C4A8-DACD-A8773C250DE9}"/>
              </a:ext>
            </a:extLst>
          </p:cNvPr>
          <p:cNvSpPr txBox="1"/>
          <p:nvPr/>
        </p:nvSpPr>
        <p:spPr>
          <a:xfrm>
            <a:off x="449989" y="853194"/>
            <a:ext cx="1958086" cy="53804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500" b="0" i="0" strike="noStrike" kern="1200" cap="none" spc="11600" normalizeH="0" baseline="0" noProof="0">
                <a:ln>
                  <a:noFill/>
                </a:ln>
                <a:noFill/>
                <a:effectLst/>
                <a:uLnTx/>
                <a:uFillTx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680EBA1-5B25-45CA-A4FD-3AB7FD282778}"/>
              </a:ext>
            </a:extLst>
          </p:cNvPr>
          <p:cNvSpPr txBox="1"/>
          <p:nvPr/>
        </p:nvSpPr>
        <p:spPr>
          <a:xfrm>
            <a:off x="7754196" y="2014190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77" name="yt_shape_14977"/>
          <p:cNvSpPr txBox="1"/>
          <p:nvPr/>
        </p:nvSpPr>
        <p:spPr>
          <a:xfrm>
            <a:off x="469468" y="900000"/>
            <a:ext cx="4219104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bad06ed7-fab4-4e0e-951b-54057ec104d1.png&quot;}"/>
            </a:endParaRPr>
          </a:p>
        </p:txBody>
      </p:sp>
      <p:sp>
        <p:nvSpPr>
          <p:cNvPr id="14978" name="yt_shape_14978"/>
          <p:cNvSpPr txBox="1"/>
          <p:nvPr/>
        </p:nvSpPr>
        <p:spPr>
          <a:xfrm>
            <a:off x="540119" y="16441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78°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沿图示中虚线剪开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剪下的阴影三角形与原三角形不相似的是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pic>
        <p:nvPicPr>
          <p:cNvPr id="14979" name="yt_image_1497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8213" y="2708920"/>
            <a:ext cx="1155573" cy="992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981" name="yt_image_1498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3591" y="4077072"/>
            <a:ext cx="1155573" cy="992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982" name="yt_image_1498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19164" y="4077072"/>
            <a:ext cx="1155573" cy="992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983" name="yt_image_1498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4737" y="4049640"/>
            <a:ext cx="1192149" cy="1019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984" name="yt_image_1498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86886" y="4077072"/>
            <a:ext cx="1202436" cy="992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87" name="yt_shape_14987"/>
          <p:cNvSpPr txBox="1"/>
          <p:nvPr/>
        </p:nvSpPr>
        <p:spPr>
          <a:xfrm>
            <a:off x="981343" y="5069196"/>
            <a:ext cx="400068" cy="4322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</a:p>
        </p:txBody>
      </p:sp>
      <p:sp>
        <p:nvSpPr>
          <p:cNvPr id="14988" name="yt_shape_14988"/>
          <p:cNvSpPr txBox="1"/>
          <p:nvPr/>
        </p:nvSpPr>
        <p:spPr>
          <a:xfrm>
            <a:off x="2505323" y="5069196"/>
            <a:ext cx="383254" cy="4322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</a:p>
        </p:txBody>
      </p:sp>
      <p:sp>
        <p:nvSpPr>
          <p:cNvPr id="14989" name="yt_shape_14989"/>
          <p:cNvSpPr txBox="1"/>
          <p:nvPr/>
        </p:nvSpPr>
        <p:spPr>
          <a:xfrm>
            <a:off x="4039184" y="5069196"/>
            <a:ext cx="383254" cy="4322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</a:p>
        </p:txBody>
      </p:sp>
      <p:sp>
        <p:nvSpPr>
          <p:cNvPr id="14990" name="yt_shape_14990"/>
          <p:cNvSpPr txBox="1"/>
          <p:nvPr/>
        </p:nvSpPr>
        <p:spPr>
          <a:xfrm>
            <a:off x="5588070" y="5069196"/>
            <a:ext cx="400068" cy="4322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</a:p>
        </p:txBody>
      </p:sp>
      <p:pic>
        <p:nvPicPr>
          <p:cNvPr id="3" name="yt_shape_1684382862232">
            <a:extLst>
              <a:ext uri="{FF2B5EF4-FFF2-40B4-BE49-F238E27FC236}">
                <a16:creationId xmlns:a16="http://schemas.microsoft.com/office/drawing/2014/main" id="{E2835677-AF57-C5BE-3834-8BF5729EFE8F}"/>
              </a:ext>
            </a:extLst>
          </p:cNvPr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1C65759-D7AC-3655-9562-0FD2476B965D}"/>
              </a:ext>
            </a:extLst>
          </p:cNvPr>
          <p:cNvSpPr txBox="1"/>
          <p:nvPr/>
        </p:nvSpPr>
        <p:spPr>
          <a:xfrm>
            <a:off x="5936508" y="207286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91" name="yt_shape_14991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在平面直角坐标系中有两点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由点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组成的三角形与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4992" name="yt_image_1499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74145" y="2598027"/>
            <a:ext cx="2243709" cy="1695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C434B4E-A2C8-E440-C10B-BC5AB55A5D9A}"/>
              </a:ext>
            </a:extLst>
          </p:cNvPr>
          <p:cNvSpPr txBox="1"/>
          <p:nvPr/>
        </p:nvSpPr>
        <p:spPr>
          <a:xfrm>
            <a:off x="5309446" y="1328682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1189</Words>
  <Application>Microsoft Office PowerPoint</Application>
  <PresentationFormat>宽屏</PresentationFormat>
  <Paragraphs>86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2023-05-05T05:33:04Z</dcterms:created>
  <dcterms:modified xsi:type="dcterms:W3CDTF">2023-05-19T02:58:55Z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