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70" r:id="rId7"/>
    <p:sldId id="371" r:id="rId8"/>
    <p:sldId id="381" r:id="rId9"/>
    <p:sldId id="373" r:id="rId10"/>
    <p:sldId id="375" r:id="rId11"/>
    <p:sldId id="376" r:id="rId12"/>
    <p:sldId id="382" r:id="rId13"/>
    <p:sldId id="377" r:id="rId14"/>
    <p:sldId id="384" r:id="rId15"/>
    <p:sldId id="379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bin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7.bin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1.png"/><Relationship Id="rId7" Type="http://schemas.openxmlformats.org/officeDocument/2006/relationships/image" Target="../media/image36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8.png"/><Relationship Id="rId4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3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bin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49" name="yt_image_15649" title="H_56.721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764704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51" name="yt_image_15651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688058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653" name="yt_shape_15653"/>
              <p:cNvSpPr txBox="1"/>
              <p:nvPr/>
            </p:nvSpPr>
            <p:spPr>
              <a:xfrm>
                <a:off x="540119" y="2067957"/>
                <a:ext cx="11111999" cy="40720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由勾股定理计算出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再找出与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相等的角即可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由勾股定理可得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1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1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653" name="yt_shape_156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7957"/>
                <a:ext cx="11111999" cy="4072077"/>
              </a:xfrm>
              <a:prstGeom prst="rect">
                <a:avLst/>
              </a:prstGeom>
              <a:blipFill>
                <a:blip r:embed="rId4"/>
                <a:stretch>
                  <a:fillRect l="-1701" t="-449" r="-1701" b="-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727" name="yt_shape_15727"/>
              <p:cNvSpPr txBox="1"/>
              <p:nvPr/>
            </p:nvSpPr>
            <p:spPr>
              <a:xfrm>
                <a:off x="540119" y="900000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727" name="yt_shape_15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9267"/>
              </a:xfrm>
              <a:prstGeom prst="rect">
                <a:avLst/>
              </a:prstGeom>
              <a:blipFill>
                <a:blip r:embed="rId2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32" name="yt_shape_15732"/>
          <p:cNvSpPr txBox="1"/>
          <p:nvPr/>
        </p:nvSpPr>
        <p:spPr>
          <a:xfrm>
            <a:off x="540000" y="415218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29" name="yt_shape_15729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4754" y="2224485"/>
            <a:ext cx="1642491" cy="1945843"/>
            <a:chOff x="0" y="0"/>
            <a:chExt cx="1642491" cy="1945843"/>
          </a:xfrm>
        </p:grpSpPr>
        <p:pic>
          <p:nvPicPr>
            <p:cNvPr id="2" name="yt_image_1572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2491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31" name="yt_shape_15731"/>
            <p:cNvSpPr txBox="1"/>
            <p:nvPr/>
          </p:nvSpPr>
          <p:spPr>
            <a:xfrm>
              <a:off x="287964" y="1517328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B7C3E9-C047-37A5-92A0-E7BC33C178EE}"/>
                  </a:ext>
                </a:extLst>
              </p:cNvPr>
              <p:cNvSpPr txBox="1"/>
              <p:nvPr/>
            </p:nvSpPr>
            <p:spPr>
              <a:xfrm>
                <a:off x="1762971" y="1247732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B7C3E9-C047-37A5-92A0-E7BC33C178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971" y="1247732"/>
                <a:ext cx="613474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733" name="yt_shape_15733"/>
              <p:cNvSpPr txBox="1"/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5733" name="yt_shape_157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r="-170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35" name="yt_shape_15735"/>
          <p:cNvSpPr txBox="1"/>
          <p:nvPr/>
        </p:nvSpPr>
        <p:spPr>
          <a:xfrm>
            <a:off x="540000" y="2073659"/>
            <a:ext cx="2495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736"/>
              <p:cNvSpPr txBox="1"/>
              <p:nvPr/>
            </p:nvSpPr>
            <p:spPr>
              <a:xfrm>
                <a:off x="540000" y="2705326"/>
                <a:ext cx="4751301" cy="2121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7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5326"/>
                <a:ext cx="4751301" cy="2121030"/>
              </a:xfrm>
              <a:prstGeom prst="rect">
                <a:avLst/>
              </a:prstGeom>
              <a:blipFill>
                <a:blip r:embed="rId3"/>
                <a:stretch>
                  <a:fillRect l="-3979" t="-2586" r="-2953" b="-7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38" name="yt_image_1573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2399" y="2705326"/>
            <a:ext cx="1749600" cy="108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40" name="yt_image_1574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1604" y="5029040"/>
            <a:ext cx="1748790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2" name="yt_shape_15742"/>
          <p:cNvSpPr txBox="1"/>
          <p:nvPr/>
        </p:nvSpPr>
        <p:spPr>
          <a:xfrm>
            <a:off x="540000" y="900000"/>
            <a:ext cx="27780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743"/>
              <p:cNvSpPr txBox="1"/>
              <p:nvPr/>
            </p:nvSpPr>
            <p:spPr>
              <a:xfrm>
                <a:off x="540000" y="1531667"/>
                <a:ext cx="6240491" cy="16878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7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240491" cy="1687834"/>
              </a:xfrm>
              <a:prstGeom prst="rect">
                <a:avLst/>
              </a:prstGeom>
              <a:blipFill>
                <a:blip r:embed="rId2"/>
                <a:stretch>
                  <a:fillRect l="-3030" t="-2888" r="-2053" b="-43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45" name="yt_image_1574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2399" y="1531667"/>
            <a:ext cx="1749600" cy="108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5740">
            <a:extLst>
              <a:ext uri="{FF2B5EF4-FFF2-40B4-BE49-F238E27FC236}">
                <a16:creationId xmlns:a16="http://schemas.microsoft.com/office/drawing/2014/main" id="{EF7220E8-340D-4794-A717-7296D8557672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56440" y="3220243"/>
            <a:ext cx="1748790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7" name="yt_shape_15747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7606621-59df-4b54-ab2f-f5a25b06f26b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748" name="yt_shape_15748"/>
              <p:cNvSpPr txBox="1"/>
              <p:nvPr/>
            </p:nvSpPr>
            <p:spPr>
              <a:xfrm>
                <a:off x="540119" y="1445856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昭通市实中模拟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将正方形折叠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折痕为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5748" name="yt_shape_157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5856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348" r="-170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50" name="yt_shape_15750"/>
          <p:cNvSpPr txBox="1"/>
          <p:nvPr/>
        </p:nvSpPr>
        <p:spPr>
          <a:xfrm>
            <a:off x="540000" y="2492896"/>
            <a:ext cx="28886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945038">
            <a:extLst>
              <a:ext uri="{FF2B5EF4-FFF2-40B4-BE49-F238E27FC236}">
                <a16:creationId xmlns:a16="http://schemas.microsoft.com/office/drawing/2014/main" id="{DFFC113F-E984-6348-ECF3-0A356075B8B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6849"/>
            <a:ext cx="4089464" cy="647273"/>
          </a:xfrm>
          <a:prstGeom prst="rect">
            <a:avLst/>
          </a:prstGeom>
        </p:spPr>
      </p:pic>
      <p:pic>
        <p:nvPicPr>
          <p:cNvPr id="6" name="yt_image_15753">
            <a:extLst>
              <a:ext uri="{FF2B5EF4-FFF2-40B4-BE49-F238E27FC236}">
                <a16:creationId xmlns:a16="http://schemas.microsoft.com/office/drawing/2014/main" id="{0DCB7664-B303-4FD6-AD39-75BB615BCB2C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6669" y="3046492"/>
            <a:ext cx="1505331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751">
                <a:extLst>
                  <a:ext uri="{FF2B5EF4-FFF2-40B4-BE49-F238E27FC236}">
                    <a16:creationId xmlns:a16="http://schemas.microsoft.com/office/drawing/2014/main" id="{80C05BBB-EB76-4973-8AD3-A7F7E2921C20}"/>
                  </a:ext>
                </a:extLst>
              </p:cNvPr>
              <p:cNvSpPr txBox="1"/>
              <p:nvPr/>
            </p:nvSpPr>
            <p:spPr>
              <a:xfrm>
                <a:off x="539999" y="3003643"/>
                <a:ext cx="11111999" cy="36327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由折叠知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ENB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EN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5751">
                <a:extLst>
                  <a:ext uri="{FF2B5EF4-FFF2-40B4-BE49-F238E27FC236}">
                    <a16:creationId xmlns:a16="http://schemas.microsoft.com/office/drawing/2014/main" id="{80C05BBB-EB76-4973-8AD3-A7F7E2921C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3003643"/>
                <a:ext cx="11111999" cy="3632789"/>
              </a:xfrm>
              <a:prstGeom prst="rect">
                <a:avLst/>
              </a:prstGeom>
              <a:blipFill>
                <a:blip r:embed="rId5"/>
                <a:stretch>
                  <a:fillRect l="-1701" t="-2349" b="-1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5" name="yt_shape_15755"/>
          <p:cNvSpPr txBox="1"/>
          <p:nvPr/>
        </p:nvSpPr>
        <p:spPr>
          <a:xfrm>
            <a:off x="540000" y="900000"/>
            <a:ext cx="27090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756"/>
              <p:cNvSpPr txBox="1"/>
              <p:nvPr/>
            </p:nvSpPr>
            <p:spPr>
              <a:xfrm>
                <a:off x="540000" y="1531667"/>
                <a:ext cx="4337213" cy="8675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ENB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𝑁𝐸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5756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337213" cy="867545"/>
              </a:xfrm>
              <a:prstGeom prst="rect">
                <a:avLst/>
              </a:prstGeom>
              <a:blipFill>
                <a:blip r:embed="rId2"/>
                <a:stretch>
                  <a:fillRect l="-4360" r="-2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58" name="yt_image_1575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6668" y="1531667"/>
            <a:ext cx="1505331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0" name="yt_shape_15760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e7218351-aa62-4475-aecc-9427546b336e.png&quot;}"/>
            </a:endParaRPr>
          </a:p>
        </p:txBody>
      </p:sp>
      <p:sp>
        <p:nvSpPr>
          <p:cNvPr id="15761" name="yt_shape_15761"/>
          <p:cNvSpPr txBox="1"/>
          <p:nvPr/>
        </p:nvSpPr>
        <p:spPr>
          <a:xfrm>
            <a:off x="1168682" y="1484784"/>
            <a:ext cx="10236520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1.sin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是整体符号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不能写成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当用三个字母表示角时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角的符号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不能省略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945066">
            <a:extLst>
              <a:ext uri="{FF2B5EF4-FFF2-40B4-BE49-F238E27FC236}">
                <a16:creationId xmlns:a16="http://schemas.microsoft.com/office/drawing/2014/main" id="{144641A8-DE15-2C78-E689-3BFAF35AC2B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58151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63" name="yt_shape_15663"/>
              <p:cNvSpPr txBox="1"/>
              <p:nvPr/>
            </p:nvSpPr>
            <p:spPr>
              <a:xfrm>
                <a:off x="540119" y="899185"/>
                <a:ext cx="11111999" cy="11219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在等腰直角三角形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663" name="yt_shape_156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99185"/>
                <a:ext cx="11111999" cy="1121910"/>
              </a:xfrm>
              <a:prstGeom prst="rect">
                <a:avLst/>
              </a:prstGeom>
              <a:blipFill>
                <a:blip r:embed="rId2"/>
                <a:stretch>
                  <a:fillRect l="-1701" t="-4891" r="-170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65" name="yt_image_1566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7032" y="2224247"/>
            <a:ext cx="1757934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667" name="yt_table_15667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5386794"/>
                  </p:ext>
                </p:extLst>
              </p:nvPr>
            </p:nvGraphicFramePr>
            <p:xfrm>
              <a:off x="540000" y="3605572"/>
              <a:ext cx="7479920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667" name="yt_table_15667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5386794"/>
                  </p:ext>
                </p:extLst>
              </p:nvPr>
            </p:nvGraphicFramePr>
            <p:xfrm>
              <a:off x="540000" y="3605572"/>
              <a:ext cx="7479920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299" r="-24301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33913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668" name="yt_shape_15668"/>
              <p:cNvSpPr txBox="1"/>
              <p:nvPr/>
            </p:nvSpPr>
            <p:spPr>
              <a:xfrm>
                <a:off x="540119" y="4337623"/>
                <a:ext cx="11111999" cy="16364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垂足为点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构造直角三角形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的式子表示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同时由勾股定理求得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即可求出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进而求出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668" name="yt_shape_156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37623"/>
                <a:ext cx="11111999" cy="1636410"/>
              </a:xfrm>
              <a:prstGeom prst="rect">
                <a:avLst/>
              </a:prstGeom>
              <a:blipFill>
                <a:blip r:embed="rId5"/>
                <a:stretch>
                  <a:fillRect l="-1701" r="-1701" b="-10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70" name="yt_shape_15670"/>
          <p:cNvSpPr txBox="1"/>
          <p:nvPr/>
        </p:nvSpPr>
        <p:spPr>
          <a:xfrm>
            <a:off x="540000" y="6024821"/>
            <a:ext cx="26673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1" name="yt_shape_15671"/>
          <p:cNvSpPr txBox="1"/>
          <p:nvPr/>
        </p:nvSpPr>
        <p:spPr>
          <a:xfrm>
            <a:off x="467063" y="89301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01d6cbd-7ac7-41d6-b6f7-d155ba0c1ceb.png&quot;}"/>
            </a:endParaRPr>
          </a:p>
        </p:txBody>
      </p:sp>
      <p:sp>
        <p:nvSpPr>
          <p:cNvPr id="15672" name="yt_shape_15672"/>
          <p:cNvSpPr txBox="1"/>
          <p:nvPr/>
        </p:nvSpPr>
        <p:spPr>
          <a:xfrm>
            <a:off x="494314" y="1655211"/>
            <a:ext cx="25022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余弦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673" name="yt_shape_15673"/>
              <p:cNvSpPr txBox="1"/>
              <p:nvPr/>
            </p:nvSpPr>
            <p:spPr>
              <a:xfrm>
                <a:off x="540119" y="2195117"/>
                <a:ext cx="11111999" cy="14155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我们把锐角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邻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边与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斜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边的比叫做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的余弦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记作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的</m:t>
                        </m:r>
                        <m:bar>
                          <m:barPr>
                            <m:ctrlPr>
                              <a:rPr lang="en-US" altLang="zh-CN" sz="24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邻边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num>
                      <m:den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斜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边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673" name="yt_shape_156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5117"/>
                <a:ext cx="11111999" cy="1415516"/>
              </a:xfrm>
              <a:prstGeom prst="rect">
                <a:avLst/>
              </a:prstGeom>
              <a:blipFill>
                <a:blip r:embed="rId2"/>
                <a:stretch>
                  <a:fillRect l="-1701" t="-4741" r="-1701" b="-4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75" name="yt_image_1567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147" y="3906750"/>
            <a:ext cx="2203704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44872">
            <a:extLst>
              <a:ext uri="{FF2B5EF4-FFF2-40B4-BE49-F238E27FC236}">
                <a16:creationId xmlns:a16="http://schemas.microsoft.com/office/drawing/2014/main" id="{E5716384-556D-F476-AF5D-42BE880BDA9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9214"/>
            <a:ext cx="4102164" cy="652125"/>
          </a:xfrm>
          <a:prstGeom prst="rect">
            <a:avLst/>
          </a:prstGeom>
        </p:spPr>
      </p:pic>
      <p:pic>
        <p:nvPicPr>
          <p:cNvPr id="5" name="yt_shape_1684382944891">
            <a:extLst>
              <a:ext uri="{FF2B5EF4-FFF2-40B4-BE49-F238E27FC236}">
                <a16:creationId xmlns:a16="http://schemas.microsoft.com/office/drawing/2014/main" id="{ACA4BBF3-B1E4-A3FB-8077-EE1A1A3B29C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9584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C269D8-1C73-1CE3-8E0D-7F42E824038A}"/>
              </a:ext>
            </a:extLst>
          </p:cNvPr>
          <p:cNvSpPr txBox="1"/>
          <p:nvPr/>
        </p:nvSpPr>
        <p:spPr>
          <a:xfrm>
            <a:off x="8112224" y="210797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邻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77B527-5DC6-5376-073C-32CA45C4193A}"/>
              </a:ext>
            </a:extLst>
          </p:cNvPr>
          <p:cNvSpPr txBox="1"/>
          <p:nvPr/>
        </p:nvSpPr>
        <p:spPr>
          <a:xfrm>
            <a:off x="9636224" y="210797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29DC04-E202-F99A-EC2A-AE48E85F6CE9}"/>
                  </a:ext>
                </a:extLst>
              </p:cNvPr>
              <p:cNvSpPr txBox="1"/>
              <p:nvPr/>
            </p:nvSpPr>
            <p:spPr>
              <a:xfrm>
                <a:off x="5794521" y="2824866"/>
                <a:ext cx="789686" cy="3746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邻边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29DC04-E202-F99A-EC2A-AE48E85F6C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4521" y="2824866"/>
                <a:ext cx="789686" cy="374663"/>
              </a:xfrm>
              <a:prstGeom prst="rect">
                <a:avLst/>
              </a:prstGeom>
              <a:blipFill>
                <a:blip r:embed="rId6"/>
                <a:stretch>
                  <a:fillRect l="-6977" t="-6452" r="-7752" b="-27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99A581-1A13-88A8-D9DD-368A38BDC566}"/>
                  </a:ext>
                </a:extLst>
              </p:cNvPr>
              <p:cNvSpPr txBox="1"/>
              <p:nvPr/>
            </p:nvSpPr>
            <p:spPr>
              <a:xfrm>
                <a:off x="5591944" y="3242260"/>
                <a:ext cx="484886" cy="375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斜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99A581-1A13-88A8-D9DD-368A38BDC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944" y="3242260"/>
                <a:ext cx="484886" cy="375870"/>
              </a:xfrm>
              <a:prstGeom prst="rect">
                <a:avLst/>
              </a:prstGeom>
              <a:blipFill>
                <a:blip r:embed="rId7"/>
                <a:stretch>
                  <a:fillRect l="-11250" t="-8065" r="-11250" b="-27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01EFD4D-0D92-DBBD-54B4-F506C03139B8}"/>
                  </a:ext>
                </a:extLst>
              </p:cNvPr>
              <p:cNvSpPr txBox="1"/>
              <p:nvPr/>
            </p:nvSpPr>
            <p:spPr>
              <a:xfrm>
                <a:off x="7271994" y="2598180"/>
                <a:ext cx="624206" cy="10199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01EFD4D-0D92-DBBD-54B4-F506C0313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1994" y="2598180"/>
                <a:ext cx="624206" cy="101995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7" name="yt_shape_15677"/>
          <p:cNvSpPr txBox="1"/>
          <p:nvPr/>
        </p:nvSpPr>
        <p:spPr>
          <a:xfrm>
            <a:off x="540000" y="900000"/>
            <a:ext cx="36612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78" name="yt_shape_15678"/>
              <p:cNvSpPr txBox="1"/>
              <p:nvPr/>
            </p:nvSpPr>
            <p:spPr>
              <a:xfrm>
                <a:off x="540000" y="1379303"/>
                <a:ext cx="5822107" cy="5905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678" name="yt_shape_15678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822107" cy="590546"/>
              </a:xfrm>
              <a:prstGeom prst="rect">
                <a:avLst/>
              </a:prstGeom>
              <a:blipFill>
                <a:blip r:embed="rId2"/>
                <a:stretch>
                  <a:fillRect l="-3246" r="-838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80" name="yt_shape_15680"/>
              <p:cNvSpPr txBox="1"/>
              <p:nvPr/>
            </p:nvSpPr>
            <p:spPr>
              <a:xfrm>
                <a:off x="540000" y="2072831"/>
                <a:ext cx="5780429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680" name="yt_shape_15680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2831"/>
                <a:ext cx="5780429" cy="648575"/>
              </a:xfrm>
              <a:prstGeom prst="rect">
                <a:avLst/>
              </a:prstGeom>
              <a:blipFill>
                <a:blip r:embed="rId3"/>
                <a:stretch>
                  <a:fillRect l="-3270" r="-949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82" name="yt_shape_15682"/>
              <p:cNvSpPr txBox="1"/>
              <p:nvPr/>
            </p:nvSpPr>
            <p:spPr>
              <a:xfrm>
                <a:off x="540000" y="2772194"/>
                <a:ext cx="9081076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的顶点是正方形网格的顶点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682" name="yt_shape_1568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2194"/>
                <a:ext cx="9081076" cy="651653"/>
              </a:xfrm>
              <a:prstGeom prst="rect">
                <a:avLst/>
              </a:prstGeom>
              <a:blipFill>
                <a:blip r:embed="rId4"/>
                <a:stretch>
                  <a:fillRect l="-2082" r="-269" b="-20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84" name="yt_image_1568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49061" y="3696249"/>
            <a:ext cx="129387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DFDD27A-C89C-CC82-C6AE-9F6C4DAB0620}"/>
                  </a:ext>
                </a:extLst>
              </p:cNvPr>
              <p:cNvSpPr txBox="1"/>
              <p:nvPr/>
            </p:nvSpPr>
            <p:spPr>
              <a:xfrm>
                <a:off x="5401402" y="1251547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4, 'mathAnswerShape': 1}">
                <a:extLst>
                  <a:ext uri="{FF2B5EF4-FFF2-40B4-BE49-F238E27FC236}">
                    <a16:creationId xmlns:a16="http://schemas.microsoft.com/office/drawing/2014/main" id="{5DFDD27A-C89C-CC82-C6AE-9F6C4DAB0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402" y="1251547"/>
                <a:ext cx="613474" cy="67844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5FE2874-CA2B-0C6B-E9AF-5B30001E0FAA}"/>
              </a:ext>
            </a:extLst>
          </p:cNvPr>
          <p:cNvSpPr txBox="1"/>
          <p:nvPr/>
        </p:nvSpPr>
        <p:spPr>
          <a:xfrm>
            <a:off x="5412514" y="2026025"/>
            <a:ext cx="7896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478291-2D57-12C8-4084-A615095F3A1F}"/>
                  </a:ext>
                </a:extLst>
              </p:cNvPr>
              <p:cNvSpPr txBox="1"/>
              <p:nvPr/>
            </p:nvSpPr>
            <p:spPr>
              <a:xfrm>
                <a:off x="8711339" y="2630991"/>
                <a:ext cx="759588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478291-2D57-12C8-4084-A615095F3A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1339" y="2630991"/>
                <a:ext cx="759588" cy="7389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6" name="yt_shape_15686"/>
          <p:cNvSpPr txBox="1"/>
          <p:nvPr/>
        </p:nvSpPr>
        <p:spPr>
          <a:xfrm>
            <a:off x="494314" y="900000"/>
            <a:ext cx="25022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正切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687" name="yt_shape_15687"/>
              <p:cNvSpPr txBox="1"/>
              <p:nvPr/>
            </p:nvSpPr>
            <p:spPr>
              <a:xfrm>
                <a:off x="540119" y="1399565"/>
                <a:ext cx="11111999" cy="14114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我们把锐角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对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边与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邻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边的比叫做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的正切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记作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的</m:t>
                        </m:r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对边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num>
                      <m:den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的</m:t>
                        </m:r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邻边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　</m:t>
                            </m:r>
                          </m:e>
                        </m:ba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687" name="yt_shape_15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411412"/>
              </a:xfrm>
              <a:prstGeom prst="rect">
                <a:avLst/>
              </a:prstGeom>
              <a:blipFill>
                <a:blip r:embed="rId2"/>
                <a:stretch>
                  <a:fillRect l="-1701" t="-5195" r="-1701" b="-4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89" name="yt_image_1568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3530" y="2276872"/>
            <a:ext cx="2203704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44924">
            <a:extLst>
              <a:ext uri="{FF2B5EF4-FFF2-40B4-BE49-F238E27FC236}">
                <a16:creationId xmlns:a16="http://schemas.microsoft.com/office/drawing/2014/main" id="{3FC08D8B-214C-1E9D-BF08-1EF631A885F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029F14-FC48-493E-06DD-61BD783B501C}"/>
              </a:ext>
            </a:extLst>
          </p:cNvPr>
          <p:cNvSpPr txBox="1"/>
          <p:nvPr/>
        </p:nvSpPr>
        <p:spPr>
          <a:xfrm>
            <a:off x="8067213" y="129394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D1414A-71E6-F846-0125-B1F7B89522E7}"/>
              </a:ext>
            </a:extLst>
          </p:cNvPr>
          <p:cNvSpPr txBox="1"/>
          <p:nvPr/>
        </p:nvSpPr>
        <p:spPr>
          <a:xfrm>
            <a:off x="9645001" y="129394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邻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272684-B54D-334B-838B-35D718434B53}"/>
                  </a:ext>
                </a:extLst>
              </p:cNvPr>
              <p:cNvSpPr txBox="1"/>
              <p:nvPr/>
            </p:nvSpPr>
            <p:spPr>
              <a:xfrm>
                <a:off x="6006358" y="1998872"/>
                <a:ext cx="789686" cy="3723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对边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272684-B54D-334B-838B-35D718434B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6358" y="1998872"/>
                <a:ext cx="789686" cy="37231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C32286-D928-9F0A-D1F1-506DBFADA485}"/>
                  </a:ext>
                </a:extLst>
              </p:cNvPr>
              <p:cNvSpPr txBox="1"/>
              <p:nvPr/>
            </p:nvSpPr>
            <p:spPr>
              <a:xfrm>
                <a:off x="6006358" y="2403240"/>
                <a:ext cx="789686" cy="3746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邻边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C32286-D928-9F0A-D1F1-506DBFADA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6358" y="2403240"/>
                <a:ext cx="789686" cy="374663"/>
              </a:xfrm>
              <a:prstGeom prst="rect">
                <a:avLst/>
              </a:prstGeom>
              <a:blipFill>
                <a:blip r:embed="rId6"/>
                <a:stretch>
                  <a:fillRect l="-6923" t="-6452" r="-6923" b="-27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28E461-188B-4D38-2EBE-9D8398FCF8EF}"/>
                  </a:ext>
                </a:extLst>
              </p:cNvPr>
              <p:cNvSpPr txBox="1"/>
              <p:nvPr/>
            </p:nvSpPr>
            <p:spPr>
              <a:xfrm>
                <a:off x="7606557" y="1747297"/>
                <a:ext cx="629983" cy="10158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28E461-188B-4D38-2EBE-9D8398FCF8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6557" y="1747297"/>
                <a:ext cx="629983" cy="10158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691">
                <a:extLst>
                  <a:ext uri="{FF2B5EF4-FFF2-40B4-BE49-F238E27FC236}">
                    <a16:creationId xmlns:a16="http://schemas.microsoft.com/office/drawing/2014/main" id="{9F199DA5-8313-48AE-BA70-BD9E982E6095}"/>
                  </a:ext>
                </a:extLst>
              </p:cNvPr>
              <p:cNvSpPr txBox="1"/>
              <p:nvPr/>
            </p:nvSpPr>
            <p:spPr>
              <a:xfrm>
                <a:off x="540119" y="3789040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轴左侧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优弧上一点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" name="yt_shape_15691">
                <a:extLst>
                  <a:ext uri="{FF2B5EF4-FFF2-40B4-BE49-F238E27FC236}">
                    <a16:creationId xmlns:a16="http://schemas.microsoft.com/office/drawing/2014/main" id="{9F199DA5-8313-48AE-BA70-BD9E982E6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89040"/>
                <a:ext cx="11111999" cy="1131785"/>
              </a:xfrm>
              <a:prstGeom prst="rect">
                <a:avLst/>
              </a:prstGeom>
              <a:blipFill>
                <a:blip r:embed="rId8"/>
                <a:stretch>
                  <a:fillRect l="-1701" t="-6486" r="-1701" b="-11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5693">
            <a:extLst>
              <a:ext uri="{FF2B5EF4-FFF2-40B4-BE49-F238E27FC236}">
                <a16:creationId xmlns:a16="http://schemas.microsoft.com/office/drawing/2014/main" id="{7DD842F6-A5D0-47C7-B0A8-FE9810784A4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1335" y="4797152"/>
            <a:ext cx="1489329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3BB37AE-9B47-489B-9499-BF0B90DAC730}"/>
                  </a:ext>
                </a:extLst>
              </p:cNvPr>
              <p:cNvSpPr txBox="1"/>
              <p:nvPr/>
            </p:nvSpPr>
            <p:spPr>
              <a:xfrm>
                <a:off x="1693121" y="4136772"/>
                <a:ext cx="759586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3BB37AE-9B47-489B-9499-BF0B90DAC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3121" y="4136772"/>
                <a:ext cx="759586" cy="73896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95" name="yt_shape_15695"/>
              <p:cNvSpPr txBox="1"/>
              <p:nvPr/>
            </p:nvSpPr>
            <p:spPr>
              <a:xfrm>
                <a:off x="540000" y="900000"/>
                <a:ext cx="1028486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95" name="yt_shape_15695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84867" cy="638893"/>
              </a:xfrm>
              <a:prstGeom prst="rect">
                <a:avLst/>
              </a:prstGeom>
              <a:blipFill>
                <a:blip r:embed="rId2"/>
                <a:stretch>
                  <a:fillRect l="-1838" r="-83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97" name="yt_image_1569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3613" y="1742045"/>
            <a:ext cx="1604772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699" name="yt_shape_15699"/>
              <p:cNvSpPr txBox="1"/>
              <p:nvPr/>
            </p:nvSpPr>
            <p:spPr>
              <a:xfrm>
                <a:off x="540000" y="3015573"/>
                <a:ext cx="5238870" cy="5929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99" name="yt_shape_15699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5573"/>
                <a:ext cx="5238870" cy="592919"/>
              </a:xfrm>
              <a:prstGeom prst="rect">
                <a:avLst/>
              </a:prstGeom>
              <a:blipFill>
                <a:blip r:embed="rId4"/>
                <a:stretch>
                  <a:fillRect l="-3609" r="-1164" b="-2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01" name="yt_shape_15701"/>
          <p:cNvSpPr txBox="1"/>
          <p:nvPr/>
        </p:nvSpPr>
        <p:spPr>
          <a:xfrm>
            <a:off x="540000" y="3711987"/>
            <a:ext cx="4493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02" name="yt_shape_15702"/>
              <p:cNvSpPr txBox="1"/>
              <p:nvPr/>
            </p:nvSpPr>
            <p:spPr>
              <a:xfrm>
                <a:off x="540000" y="4191290"/>
                <a:ext cx="6397713" cy="4337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02" name="yt_shape_15702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1290"/>
                <a:ext cx="6397713" cy="433773"/>
              </a:xfrm>
              <a:prstGeom prst="rect">
                <a:avLst/>
              </a:prstGeom>
              <a:blipFill>
                <a:blip r:embed="rId5"/>
                <a:stretch>
                  <a:fillRect l="-2955" t="-8451" r="-763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04" name="yt_shape_15704"/>
              <p:cNvSpPr txBox="1"/>
              <p:nvPr/>
            </p:nvSpPr>
            <p:spPr>
              <a:xfrm>
                <a:off x="540000" y="4711245"/>
                <a:ext cx="3158044" cy="4337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04" name="yt_shape_15704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11245"/>
                <a:ext cx="3158044" cy="433773"/>
              </a:xfrm>
              <a:prstGeom prst="rect">
                <a:avLst/>
              </a:prstGeom>
              <a:blipFill>
                <a:blip r:embed="rId6"/>
                <a:stretch>
                  <a:fillRect l="-5985" t="-8451" r="-2510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06" name="yt_shape_15706"/>
              <p:cNvSpPr txBox="1"/>
              <p:nvPr/>
            </p:nvSpPr>
            <p:spPr>
              <a:xfrm>
                <a:off x="540000" y="5231200"/>
                <a:ext cx="3030958" cy="6564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06" name="yt_shape_15706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31200"/>
                <a:ext cx="3030958" cy="656462"/>
              </a:xfrm>
              <a:prstGeom prst="rect">
                <a:avLst/>
              </a:prstGeom>
              <a:blipFill>
                <a:blip r:embed="rId7"/>
                <a:stretch>
                  <a:fillRect l="-6237" r="-2616" b="-21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433913-67CA-E972-2BA2-354D20BD9877}"/>
                  </a:ext>
                </a:extLst>
              </p:cNvPr>
              <p:cNvSpPr txBox="1"/>
              <p:nvPr/>
            </p:nvSpPr>
            <p:spPr>
              <a:xfrm>
                <a:off x="3207731" y="2968767"/>
                <a:ext cx="613474" cy="6807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F7433913-67CA-E972-2BA2-354D20BD9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7731" y="2968767"/>
                <a:ext cx="613474" cy="68079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F6537B3-24D8-6D62-F51D-67400AA8A609}"/>
              </a:ext>
            </a:extLst>
          </p:cNvPr>
          <p:cNvCxnSpPr/>
          <p:nvPr/>
        </p:nvCxnSpPr>
        <p:spPr>
          <a:xfrm>
            <a:off x="2916742" y="3621808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F0C4ABBB-4616-7DDA-5458-343255501886}"/>
              </a:ext>
            </a:extLst>
          </p:cNvPr>
          <p:cNvSpPr txBox="1"/>
          <p:nvPr/>
        </p:nvSpPr>
        <p:spPr>
          <a:xfrm>
            <a:off x="3412264" y="4144484"/>
            <a:ext cx="891286" cy="5231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67A823-13EC-5E79-BF04-EF92A58F74B7}"/>
                  </a:ext>
                </a:extLst>
              </p:cNvPr>
              <p:cNvSpPr txBox="1"/>
              <p:nvPr/>
            </p:nvSpPr>
            <p:spPr>
              <a:xfrm>
                <a:off x="5807802" y="4129946"/>
                <a:ext cx="1005713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67A823-13EC-5E79-BF04-EF92A58F74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802" y="4129946"/>
                <a:ext cx="1005713" cy="523190"/>
              </a:xfrm>
              <a:prstGeom prst="rect">
                <a:avLst/>
              </a:prstGeom>
              <a:blipFill>
                <a:blip r:embed="rId9"/>
                <a:stretch>
                  <a:fillRect l="-9697" b="-27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C1F563-7589-DF08-D035-59D715B13428}"/>
                  </a:ext>
                </a:extLst>
              </p:cNvPr>
              <p:cNvSpPr txBox="1"/>
              <p:nvPr/>
            </p:nvSpPr>
            <p:spPr>
              <a:xfrm>
                <a:off x="2599464" y="4634002"/>
                <a:ext cx="1005714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AC1F563-7589-DF08-D035-59D715B134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9464" y="4634002"/>
                <a:ext cx="1005714" cy="523190"/>
              </a:xfrm>
              <a:prstGeom prst="rect">
                <a:avLst/>
              </a:prstGeom>
              <a:blipFill>
                <a:blip r:embed="rId10"/>
                <a:stretch>
                  <a:fillRect l="-9091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529E64F-1FD5-198A-56C8-19025835BFC6}"/>
                  </a:ext>
                </a:extLst>
              </p:cNvPr>
              <p:cNvSpPr txBox="1"/>
              <p:nvPr/>
            </p:nvSpPr>
            <p:spPr>
              <a:xfrm>
                <a:off x="2591146" y="5184394"/>
                <a:ext cx="888174" cy="7437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, 'mathAnswerShape': 1}">
                <a:extLst>
                  <a:ext uri="{FF2B5EF4-FFF2-40B4-BE49-F238E27FC236}">
                    <a16:creationId xmlns:a16="http://schemas.microsoft.com/office/drawing/2014/main" id="{8529E64F-1FD5-198A-56C8-19025835BF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1146" y="5184394"/>
                <a:ext cx="888174" cy="74372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2C2D947-923B-6AAA-C522-42823B18A864}"/>
              </a:ext>
            </a:extLst>
          </p:cNvPr>
          <p:cNvCxnSpPr/>
          <p:nvPr/>
        </p:nvCxnSpPr>
        <p:spPr>
          <a:xfrm>
            <a:off x="2300157" y="5900363"/>
            <a:ext cx="108915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8" name="yt_shape_15708"/>
          <p:cNvSpPr txBox="1"/>
          <p:nvPr/>
        </p:nvSpPr>
        <p:spPr>
          <a:xfrm>
            <a:off x="540000" y="900000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锐角三角函数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09" name="yt_shape_15709"/>
              <p:cNvSpPr txBox="1"/>
              <p:nvPr/>
            </p:nvSpPr>
            <p:spPr>
              <a:xfrm>
                <a:off x="540000" y="1399565"/>
                <a:ext cx="7184659" cy="6372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709" name="yt_shape_15709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184659" cy="637290"/>
              </a:xfrm>
              <a:prstGeom prst="rect">
                <a:avLst/>
              </a:prstGeom>
              <a:blipFill>
                <a:blip r:embed="rId2"/>
                <a:stretch>
                  <a:fillRect l="-2632" r="-1783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11" name="yt_shape_15711"/>
          <p:cNvSpPr txBox="1"/>
          <p:nvPr/>
        </p:nvSpPr>
        <p:spPr>
          <a:xfrm>
            <a:off x="540000" y="2087643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712"/>
              <p:cNvSpPr txBox="1"/>
              <p:nvPr/>
            </p:nvSpPr>
            <p:spPr>
              <a:xfrm>
                <a:off x="540000" y="2719310"/>
                <a:ext cx="3794308" cy="1593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5712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9310"/>
                <a:ext cx="3794308" cy="1593770"/>
              </a:xfrm>
              <a:prstGeom prst="rect">
                <a:avLst/>
              </a:prstGeom>
              <a:blipFill>
                <a:blip r:embed="rId3"/>
                <a:stretch>
                  <a:fillRect l="-4984" t="-3053" r="-4180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14" name="yt_image_1571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06663" y="2719310"/>
            <a:ext cx="1545336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944964">
            <a:extLst>
              <a:ext uri="{FF2B5EF4-FFF2-40B4-BE49-F238E27FC236}">
                <a16:creationId xmlns:a16="http://schemas.microsoft.com/office/drawing/2014/main" id="{AAF6316C-2ADA-84A2-3A74-D5BA3543D05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6" name="yt_shape_15716"/>
          <p:cNvSpPr txBox="1"/>
          <p:nvPr/>
        </p:nvSpPr>
        <p:spPr>
          <a:xfrm>
            <a:off x="540000" y="900000"/>
            <a:ext cx="4998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717"/>
              <p:cNvSpPr txBox="1"/>
              <p:nvPr/>
            </p:nvSpPr>
            <p:spPr>
              <a:xfrm>
                <a:off x="540000" y="1531667"/>
                <a:ext cx="4885761" cy="23498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5717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885761" cy="2349874"/>
              </a:xfrm>
              <a:prstGeom prst="rect">
                <a:avLst/>
              </a:prstGeom>
              <a:blipFill>
                <a:blip r:embed="rId2"/>
                <a:stretch>
                  <a:fillRect l="-3870" t="-2073" r="-2871" b="-3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19" name="yt_image_157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6663" y="1531667"/>
            <a:ext cx="1545336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1" name="yt_shape_15721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39070a4-f44a-4d12-84e3-5997fd7ff567.png&quot;}"/>
            </a:endParaRPr>
          </a:p>
        </p:txBody>
      </p:sp>
      <p:sp>
        <p:nvSpPr>
          <p:cNvPr id="15722" name="yt_shape_15722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荆州市中考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轴负半轴和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726" name="yt_table_15726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4817695"/>
                  </p:ext>
                </p:extLst>
              </p:nvPr>
            </p:nvGraphicFramePr>
            <p:xfrm>
              <a:off x="540000" y="3083749"/>
              <a:ext cx="7116256" cy="71507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726" name="yt_table_15726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4817695"/>
                  </p:ext>
                </p:extLst>
              </p:nvPr>
            </p:nvGraphicFramePr>
            <p:xfrm>
              <a:off x="540000" y="3083749"/>
              <a:ext cx="7116256" cy="71507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51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0525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2" r="-142647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6825" r="-5396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723" name="yt_shape_15723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7639" y="3083749"/>
            <a:ext cx="1632204" cy="1758391"/>
            <a:chOff x="0" y="0"/>
            <a:chExt cx="1632204" cy="1758391"/>
          </a:xfrm>
        </p:grpSpPr>
        <p:pic>
          <p:nvPicPr>
            <p:cNvPr id="2" name="yt_image_1572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2204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25" name="yt_shape_15725"/>
            <p:cNvSpPr txBox="1"/>
            <p:nvPr/>
          </p:nvSpPr>
          <p:spPr>
            <a:xfrm>
              <a:off x="282821" y="132987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944998">
            <a:extLst>
              <a:ext uri="{FF2B5EF4-FFF2-40B4-BE49-F238E27FC236}">
                <a16:creationId xmlns:a16="http://schemas.microsoft.com/office/drawing/2014/main" id="{395858F1-A650-7343-4524-31342B450A4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762E786-6D90-7F74-46EF-9657988FF88F}"/>
              </a:ext>
            </a:extLst>
          </p:cNvPr>
          <p:cNvSpPr txBox="1"/>
          <p:nvPr/>
        </p:nvSpPr>
        <p:spPr>
          <a:xfrm>
            <a:off x="6052396" y="25483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1255</Words>
  <Application>Microsoft Office PowerPoint</Application>
  <PresentationFormat>宽屏</PresentationFormat>
  <Paragraphs>95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2023-05-05T05:33:04Z</dcterms:created>
  <dcterms:modified xsi:type="dcterms:W3CDTF">2023-05-19T05:44:27Z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