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68" r:id="rId6"/>
    <p:sldId id="369" r:id="rId7"/>
    <p:sldId id="371" r:id="rId8"/>
    <p:sldId id="372" r:id="rId9"/>
    <p:sldId id="374" r:id="rId10"/>
    <p:sldId id="376" r:id="rId11"/>
    <p:sldId id="377" r:id="rId12"/>
    <p:sldId id="381" r:id="rId13"/>
    <p:sldId id="378" r:id="rId14"/>
    <p:sldId id="383" r:id="rId15"/>
    <p:sldId id="384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86" name="yt_image_1328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88" name="yt_image_1328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90" name="yt_shape_13290"/>
          <p:cNvSpPr txBox="1"/>
          <p:nvPr/>
        </p:nvSpPr>
        <p:spPr>
          <a:xfrm>
            <a:off x="540119" y="22032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291" name="yt_image_1329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3037" y="3315052"/>
            <a:ext cx="1685925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8" name="yt_shape_1334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盐城市中考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352" name="yt_shape_13352"/>
          <p:cNvSpPr txBox="1"/>
          <p:nvPr/>
        </p:nvSpPr>
        <p:spPr>
          <a:xfrm>
            <a:off x="540000" y="389493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49" name="yt_shape_13349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6156" y="2011799"/>
            <a:ext cx="2059686" cy="1832751"/>
            <a:chOff x="0" y="0"/>
            <a:chExt cx="2059686" cy="1832751"/>
          </a:xfrm>
        </p:grpSpPr>
        <p:pic>
          <p:nvPicPr>
            <p:cNvPr id="2" name="yt_image_1334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59686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51" name="yt_shape_13351"/>
            <p:cNvSpPr txBox="1"/>
            <p:nvPr/>
          </p:nvSpPr>
          <p:spPr>
            <a:xfrm>
              <a:off x="496562" y="14727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431C085-1977-6EFE-1040-596B72F3FAB1}"/>
              </a:ext>
            </a:extLst>
          </p:cNvPr>
          <p:cNvSpPr txBox="1"/>
          <p:nvPr/>
        </p:nvSpPr>
        <p:spPr>
          <a:xfrm>
            <a:off x="3806083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3" name="yt_shape_13353"/>
          <p:cNvSpPr txBox="1"/>
          <p:nvPr/>
        </p:nvSpPr>
        <p:spPr>
          <a:xfrm>
            <a:off x="540119" y="8367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济南市中考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354" name="yt_shape_13354"/>
          <p:cNvSpPr txBox="1"/>
          <p:nvPr/>
        </p:nvSpPr>
        <p:spPr>
          <a:xfrm>
            <a:off x="540000" y="2276278"/>
            <a:ext cx="31290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355"/>
              <p:cNvSpPr txBox="1"/>
              <p:nvPr/>
            </p:nvSpPr>
            <p:spPr>
              <a:xfrm>
                <a:off x="540000" y="2907945"/>
                <a:ext cx="3693319" cy="3507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相切于点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2" name="yt_shape_133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07945"/>
                <a:ext cx="3693319" cy="3507179"/>
              </a:xfrm>
              <a:prstGeom prst="rect">
                <a:avLst/>
              </a:prstGeom>
              <a:blipFill>
                <a:blip r:embed="rId2"/>
                <a:stretch>
                  <a:fillRect l="-5124" t="-1391" r="-4132" b="-4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57" name="yt_image_1335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9775" y="1851072"/>
            <a:ext cx="2326320" cy="1707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3359">
            <a:extLst>
              <a:ext uri="{FF2B5EF4-FFF2-40B4-BE49-F238E27FC236}">
                <a16:creationId xmlns:a16="http://schemas.microsoft.com/office/drawing/2014/main" id="{4078A7BE-186C-41A8-A6D9-285E3F7B7120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25995" y="4149080"/>
            <a:ext cx="2326005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1" name="yt_shape_13361"/>
          <p:cNvSpPr txBox="1"/>
          <p:nvPr/>
        </p:nvSpPr>
        <p:spPr>
          <a:xfrm>
            <a:off x="540000" y="900000"/>
            <a:ext cx="43665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362"/>
              <p:cNvSpPr txBox="1"/>
              <p:nvPr/>
            </p:nvSpPr>
            <p:spPr>
              <a:xfrm>
                <a:off x="540000" y="1531667"/>
                <a:ext cx="5950347" cy="40722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的直径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线段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362" descr="{&quot;rangeId&quot;:15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950347" cy="4072205"/>
              </a:xfrm>
              <a:prstGeom prst="rect">
                <a:avLst/>
              </a:prstGeom>
              <a:blipFill>
                <a:blip r:embed="rId2"/>
                <a:stretch>
                  <a:fillRect l="-3176" t="-1198" r="-2254" b="-3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64" name="yt_image_1336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25679" y="1531667"/>
            <a:ext cx="2326320" cy="1707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6" name="yt_shape_13366"/>
          <p:cNvSpPr txBox="1"/>
          <p:nvPr/>
        </p:nvSpPr>
        <p:spPr>
          <a:xfrm>
            <a:off x="468666" y="692696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7818bcf-1bf6-4d6d-ad56-96c241ebeb5c.png&quot;}"/>
            </a:endParaRPr>
          </a:p>
        </p:txBody>
      </p:sp>
      <p:sp>
        <p:nvSpPr>
          <p:cNvPr id="13367" name="yt_shape_13367"/>
          <p:cNvSpPr txBox="1"/>
          <p:nvPr/>
        </p:nvSpPr>
        <p:spPr>
          <a:xfrm>
            <a:off x="540119" y="144585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宁夏自治区中考改编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并延长交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368" name="yt_shape_13368"/>
          <p:cNvSpPr txBox="1"/>
          <p:nvPr/>
        </p:nvSpPr>
        <p:spPr>
          <a:xfrm>
            <a:off x="540000" y="2885422"/>
            <a:ext cx="47400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pic>
        <p:nvPicPr>
          <p:cNvPr id="3" name="yt_shape_1684382652711">
            <a:extLst>
              <a:ext uri="{FF2B5EF4-FFF2-40B4-BE49-F238E27FC236}">
                <a16:creationId xmlns:a16="http://schemas.microsoft.com/office/drawing/2014/main" id="{633123E9-4E02-52B3-476B-696DAD0AAE4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16849"/>
            <a:ext cx="4089464" cy="647273"/>
          </a:xfrm>
          <a:prstGeom prst="rect">
            <a:avLst/>
          </a:prstGeom>
        </p:spPr>
      </p:pic>
      <p:pic>
        <p:nvPicPr>
          <p:cNvPr id="6" name="yt_image_13370">
            <a:extLst>
              <a:ext uri="{FF2B5EF4-FFF2-40B4-BE49-F238E27FC236}">
                <a16:creationId xmlns:a16="http://schemas.microsoft.com/office/drawing/2014/main" id="{1D1D189A-3488-4E14-AD64-2CDB657DC384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26394" y="2370332"/>
            <a:ext cx="2326320" cy="2117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3369">
            <a:extLst>
              <a:ext uri="{FF2B5EF4-FFF2-40B4-BE49-F238E27FC236}">
                <a16:creationId xmlns:a16="http://schemas.microsoft.com/office/drawing/2014/main" id="{F88FBC2F-0D50-4951-A45F-B2BB9CFA9637}"/>
              </a:ext>
            </a:extLst>
          </p:cNvPr>
          <p:cNvSpPr txBox="1"/>
          <p:nvPr/>
        </p:nvSpPr>
        <p:spPr>
          <a:xfrm>
            <a:off x="603500" y="3356992"/>
            <a:ext cx="5317161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8" name="yt_image_13372">
            <a:extLst>
              <a:ext uri="{FF2B5EF4-FFF2-40B4-BE49-F238E27FC236}">
                <a16:creationId xmlns:a16="http://schemas.microsoft.com/office/drawing/2014/main" id="{E8A136E7-DD8E-4D4E-8EC6-2A91C08BBBE6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23827" y="4544581"/>
            <a:ext cx="2328291" cy="2128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4" name="yt_shape_13374"/>
          <p:cNvSpPr txBox="1"/>
          <p:nvPr/>
        </p:nvSpPr>
        <p:spPr>
          <a:xfrm>
            <a:off x="540000" y="908720"/>
            <a:ext cx="31274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3" name="yt_shape_13375"/>
          <p:cNvSpPr txBox="1"/>
          <p:nvPr/>
        </p:nvSpPr>
        <p:spPr>
          <a:xfrm>
            <a:off x="540000" y="1540387"/>
            <a:ext cx="6695744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线段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376" name="yt_image_133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25679" y="1540387"/>
            <a:ext cx="2326320" cy="2117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8" name="yt_shape_13378"/>
          <p:cNvSpPr txBox="1"/>
          <p:nvPr/>
        </p:nvSpPr>
        <p:spPr>
          <a:xfrm>
            <a:off x="540000" y="692696"/>
            <a:ext cx="52081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4" name="yt_shape_13379"/>
          <p:cNvSpPr txBox="1"/>
          <p:nvPr/>
        </p:nvSpPr>
        <p:spPr>
          <a:xfrm>
            <a:off x="540000" y="1324363"/>
            <a:ext cx="4921219" cy="52298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是等边三角形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</p:txBody>
      </p:sp>
      <p:pic>
        <p:nvPicPr>
          <p:cNvPr id="13380" name="yt_image_1338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25679" y="1324363"/>
            <a:ext cx="2326320" cy="2117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3" name="yt_shape_13293"/>
          <p:cNvSpPr txBox="1"/>
          <p:nvPr/>
        </p:nvSpPr>
        <p:spPr>
          <a:xfrm>
            <a:off x="540000" y="900000"/>
            <a:ext cx="5354030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半径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2" name="yt_shape_13302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金华市中考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木工用角尺的短边紧靠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长边与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角尺的直角顶点为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3303" name="yt_image_1330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1617" y="2491930"/>
            <a:ext cx="1548765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05" name="yt_shape_13305"/>
          <p:cNvSpPr txBox="1"/>
          <p:nvPr/>
        </p:nvSpPr>
        <p:spPr>
          <a:xfrm>
            <a:off x="540119" y="384773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利用矩形的判定与性质得到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利用勾股定理列出方程即可求解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06" name="yt_shape_13306"/>
              <p:cNvSpPr txBox="1"/>
              <p:nvPr/>
            </p:nvSpPr>
            <p:spPr>
              <a:xfrm>
                <a:off x="540000" y="5287302"/>
                <a:ext cx="2721899" cy="6485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306" name="yt_shape_13306" descr="{&quot;rangeId&quot;: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87302"/>
                <a:ext cx="2721899" cy="648575"/>
              </a:xfrm>
              <a:prstGeom prst="rect">
                <a:avLst/>
              </a:prstGeom>
              <a:blipFill>
                <a:blip r:embed="rId3"/>
                <a:stretch>
                  <a:fillRect l="-6951" b="-112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8" name="yt_shape_13308"/>
          <p:cNvSpPr txBox="1"/>
          <p:nvPr/>
        </p:nvSpPr>
        <p:spPr>
          <a:xfrm>
            <a:off x="467063" y="874278"/>
            <a:ext cx="441627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b4eaf4b8-19d1-43d5-b19e-d496ad8e6d8e.png&quot;}"/>
            </a:endParaRPr>
          </a:p>
        </p:txBody>
      </p:sp>
      <p:sp>
        <p:nvSpPr>
          <p:cNvPr id="13309" name="yt_shape_13309"/>
          <p:cNvSpPr txBox="1"/>
          <p:nvPr/>
        </p:nvSpPr>
        <p:spPr>
          <a:xfrm>
            <a:off x="494314" y="1636479"/>
            <a:ext cx="342561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切线的判定</a:t>
            </a:r>
          </a:p>
        </p:txBody>
      </p:sp>
      <p:sp>
        <p:nvSpPr>
          <p:cNvPr id="13310" name="yt_shape_13310"/>
          <p:cNvSpPr txBox="1"/>
          <p:nvPr/>
        </p:nvSpPr>
        <p:spPr>
          <a:xfrm>
            <a:off x="540119" y="214949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切线的判定方法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和圆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只有一个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公共点的直线是圆的切线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若圆心到直线的距离等于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半径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这条直线是圆的切线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经过半径的外端并且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垂直于这条半径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的直线是圆的切线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311" name="yt_shape_13311"/>
          <p:cNvSpPr txBox="1"/>
          <p:nvPr/>
        </p:nvSpPr>
        <p:spPr>
          <a:xfrm>
            <a:off x="540119" y="35890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3312" name="yt_image_1331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1315" y="4687409"/>
            <a:ext cx="1809369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652566">
            <a:extLst>
              <a:ext uri="{FF2B5EF4-FFF2-40B4-BE49-F238E27FC236}">
                <a16:creationId xmlns:a16="http://schemas.microsoft.com/office/drawing/2014/main" id="{207D1A36-BE57-4465-B20B-3FB087D3BBC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00482"/>
            <a:ext cx="4102164" cy="652125"/>
          </a:xfrm>
          <a:prstGeom prst="rect">
            <a:avLst/>
          </a:prstGeom>
        </p:spPr>
      </p:pic>
      <p:pic>
        <p:nvPicPr>
          <p:cNvPr id="5" name="yt_shape_1684382652582">
            <a:extLst>
              <a:ext uri="{FF2B5EF4-FFF2-40B4-BE49-F238E27FC236}">
                <a16:creationId xmlns:a16="http://schemas.microsoft.com/office/drawing/2014/main" id="{54F45730-97EE-00E9-86D8-4868D6ABDB3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7710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B8BBB48-4197-83C3-87D5-11F1661F3992}"/>
              </a:ext>
            </a:extLst>
          </p:cNvPr>
          <p:cNvSpPr txBox="1"/>
          <p:nvPr/>
        </p:nvSpPr>
        <p:spPr>
          <a:xfrm>
            <a:off x="5174508" y="208923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只有一个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35A67A-8023-AE49-76C1-1F384AEF3FA0}"/>
              </a:ext>
            </a:extLst>
          </p:cNvPr>
          <p:cNvSpPr txBox="1"/>
          <p:nvPr/>
        </p:nvSpPr>
        <p:spPr>
          <a:xfrm>
            <a:off x="3802908" y="256472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半径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0E29109-B315-116B-550F-358F508DA079}"/>
              </a:ext>
            </a:extLst>
          </p:cNvPr>
          <p:cNvSpPr txBox="1"/>
          <p:nvPr/>
        </p:nvSpPr>
        <p:spPr>
          <a:xfrm>
            <a:off x="1059708" y="3040214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垂直于这条半径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5CE231C-3379-BF40-C945-14B408F89938}"/>
              </a:ext>
            </a:extLst>
          </p:cNvPr>
          <p:cNvSpPr txBox="1"/>
          <p:nvPr/>
        </p:nvSpPr>
        <p:spPr>
          <a:xfrm>
            <a:off x="1059708" y="400429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yt_shape_13314"/>
          <p:cNvSpPr txBox="1"/>
          <p:nvPr/>
        </p:nvSpPr>
        <p:spPr>
          <a:xfrm>
            <a:off x="540119" y="8640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是底边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317" name="yt_shape_13317"/>
          <p:cNvSpPr txBox="1"/>
          <p:nvPr/>
        </p:nvSpPr>
        <p:spPr>
          <a:xfrm>
            <a:off x="4362044" y="1975883"/>
            <a:ext cx="3327065" cy="154888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600" b="0" i="0" u="none" spc="-8600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en-US" altLang="zh-CN" sz="8600" b="0" i="0" u="none" spc="10813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en-US" altLang="zh-CN" sz="8600" b="0" i="0" u="none" spc="10831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</a:p>
        </p:txBody>
      </p:sp>
      <p:pic>
        <p:nvPicPr>
          <p:cNvPr id="13315" name="yt_image_133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2044" y="1975883"/>
            <a:ext cx="1645920" cy="171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yt_image_1331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7994" y="1982775"/>
            <a:ext cx="1648206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9" name="yt_shape_13319"/>
          <p:cNvSpPr txBox="1"/>
          <p:nvPr/>
        </p:nvSpPr>
        <p:spPr>
          <a:xfrm>
            <a:off x="540000" y="3744255"/>
            <a:ext cx="6838410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与腰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半径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3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3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yt_shape_13320"/>
          <p:cNvSpPr txBox="1"/>
          <p:nvPr/>
        </p:nvSpPr>
        <p:spPr>
          <a:xfrm>
            <a:off x="540000" y="900000"/>
            <a:ext cx="33342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切线的性质</a:t>
            </a:r>
          </a:p>
        </p:txBody>
      </p:sp>
      <p:sp>
        <p:nvSpPr>
          <p:cNvPr id="13321" name="yt_shape_13321"/>
          <p:cNvSpPr txBox="1"/>
          <p:nvPr/>
        </p:nvSpPr>
        <p:spPr>
          <a:xfrm>
            <a:off x="540000" y="1399565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切线的性质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圆的切线垂直于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过切点的半径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322" name="yt_shape_13322"/>
          <p:cNvSpPr txBox="1"/>
          <p:nvPr/>
        </p:nvSpPr>
        <p:spPr>
          <a:xfrm>
            <a:off x="540119" y="18788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河池市中考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326" name="yt_table_13326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194943"/>
              </p:ext>
            </p:extLst>
          </p:nvPr>
        </p:nvGraphicFramePr>
        <p:xfrm>
          <a:off x="540000" y="2838303"/>
          <a:ext cx="7994016" cy="428054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1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</a:tbl>
          </a:graphicData>
        </a:graphic>
      </p:graphicFrame>
      <p:grpSp>
        <p:nvGrpSpPr>
          <p:cNvPr id="13323" name="yt_shape_13323_skip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53626" y="2838303"/>
            <a:ext cx="1496187" cy="1707021"/>
            <a:chOff x="0" y="0"/>
            <a:chExt cx="1496187" cy="1707021"/>
          </a:xfrm>
        </p:grpSpPr>
        <p:pic>
          <p:nvPicPr>
            <p:cNvPr id="2" name="yt_image_1332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6187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25" name="yt_shape_13325"/>
            <p:cNvSpPr txBox="1"/>
            <p:nvPr/>
          </p:nvSpPr>
          <p:spPr>
            <a:xfrm>
              <a:off x="214812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652615">
            <a:extLst>
              <a:ext uri="{FF2B5EF4-FFF2-40B4-BE49-F238E27FC236}">
                <a16:creationId xmlns:a16="http://schemas.microsoft.com/office/drawing/2014/main" id="{8564AD92-7E0A-7423-74CB-65BED26471E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ABCF721-3B3F-2CBA-BCD9-C5212505029D}"/>
              </a:ext>
            </a:extLst>
          </p:cNvPr>
          <p:cNvSpPr txBox="1"/>
          <p:nvPr/>
        </p:nvSpPr>
        <p:spPr>
          <a:xfrm>
            <a:off x="5326789" y="1325865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过切点的半径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B9FD10-F6D5-6641-1951-DCC4EE0CA835}"/>
              </a:ext>
            </a:extLst>
          </p:cNvPr>
          <p:cNvSpPr txBox="1"/>
          <p:nvPr/>
        </p:nvSpPr>
        <p:spPr>
          <a:xfrm>
            <a:off x="5801952" y="230755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28" name="yt_shape_13328"/>
              <p:cNvSpPr txBox="1"/>
              <p:nvPr/>
            </p:nvSpPr>
            <p:spPr>
              <a:xfrm>
                <a:off x="540119" y="900000"/>
                <a:ext cx="11111999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怀化市中考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相切于点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28" name="yt_shape_13328" descr="{&quot;rangeId&quot;:9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49299"/>
              </a:xfrm>
              <a:prstGeom prst="rect">
                <a:avLst/>
              </a:prstGeom>
              <a:blipFill>
                <a:blip r:embed="rId2"/>
                <a:stretch>
                  <a:fillRect l="-1701" t="-7742" b="-15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33" name="yt_shape_13333"/>
          <p:cNvSpPr txBox="1"/>
          <p:nvPr/>
        </p:nvSpPr>
        <p:spPr>
          <a:xfrm>
            <a:off x="540000" y="385330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30" name="yt_shape_13330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3324" y="2052451"/>
            <a:ext cx="1665351" cy="1750455"/>
            <a:chOff x="0" y="0"/>
            <a:chExt cx="1665351" cy="1750455"/>
          </a:xfrm>
        </p:grpSpPr>
        <p:pic>
          <p:nvPicPr>
            <p:cNvPr id="2" name="yt_image_13330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65351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32" name="yt_shape_13332"/>
            <p:cNvSpPr txBox="1"/>
            <p:nvPr/>
          </p:nvSpPr>
          <p:spPr>
            <a:xfrm>
              <a:off x="299394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828F1BC-6434-E981-0F3F-258F2C36C400}"/>
                  </a:ext>
                </a:extLst>
              </p:cNvPr>
              <p:cNvSpPr txBox="1"/>
              <p:nvPr/>
            </p:nvSpPr>
            <p:spPr>
              <a:xfrm>
                <a:off x="1135908" y="1328414"/>
                <a:ext cx="853314" cy="5231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828F1BC-6434-E981-0F3F-258F2C36C4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5908" y="1328414"/>
                <a:ext cx="853314" cy="52319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4" name="yt_shape_13334"/>
          <p:cNvSpPr txBox="1"/>
          <p:nvPr/>
        </p:nvSpPr>
        <p:spPr>
          <a:xfrm>
            <a:off x="540000" y="900000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考虑问题不全面而致错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35" name="yt_shape_13335"/>
              <p:cNvSpPr txBox="1"/>
              <p:nvPr/>
            </p:nvSpPr>
            <p:spPr>
              <a:xfrm>
                <a:off x="540119" y="1399565"/>
                <a:ext cx="11111999" cy="18019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宁波市中考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为半径的圆与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相切于点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边上的动点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为直角三角形时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335" name="yt_shape_13335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801904"/>
              </a:xfrm>
              <a:prstGeom prst="rect">
                <a:avLst/>
              </a:prstGeom>
              <a:blipFill>
                <a:blip r:embed="rId2"/>
                <a:stretch>
                  <a:fillRect l="-1701" t="-4068" b="-40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40" name="yt_shape_13340"/>
          <p:cNvSpPr txBox="1"/>
          <p:nvPr/>
        </p:nvSpPr>
        <p:spPr>
          <a:xfrm>
            <a:off x="540000" y="521119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37" name="yt_shape_13337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28437" y="3404621"/>
            <a:ext cx="2135124" cy="1756170"/>
            <a:chOff x="0" y="0"/>
            <a:chExt cx="2135124" cy="1756170"/>
          </a:xfrm>
        </p:grpSpPr>
        <p:pic>
          <p:nvPicPr>
            <p:cNvPr id="2" name="yt_image_1333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35124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39" name="yt_shape_13339"/>
            <p:cNvSpPr txBox="1"/>
            <p:nvPr/>
          </p:nvSpPr>
          <p:spPr>
            <a:xfrm>
              <a:off x="534281" y="13961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652646">
            <a:extLst>
              <a:ext uri="{FF2B5EF4-FFF2-40B4-BE49-F238E27FC236}">
                <a16:creationId xmlns:a16="http://schemas.microsoft.com/office/drawing/2014/main" id="{2CFB24B5-0DF4-27AB-4B66-173EB078F04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EB94475-D6CA-D8F8-F38C-51F27A213F4A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B98CD29-79F2-B75A-43D0-3B31C8E092DF}"/>
                  </a:ext>
                </a:extLst>
              </p:cNvPr>
              <p:cNvSpPr txBox="1"/>
              <p:nvPr/>
            </p:nvSpPr>
            <p:spPr>
              <a:xfrm>
                <a:off x="11091446" y="1693509"/>
                <a:ext cx="30867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B98CD29-79F2-B75A-43D0-3B31C8E092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91446" y="1693509"/>
                <a:ext cx="308674" cy="7660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2F53685-B876-23AC-62AC-1E3CA764F822}"/>
                  </a:ext>
                </a:extLst>
              </p:cNvPr>
              <p:cNvSpPr txBox="1"/>
              <p:nvPr/>
            </p:nvSpPr>
            <p:spPr>
              <a:xfrm>
                <a:off x="450108" y="2406315"/>
                <a:ext cx="918274" cy="6784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2F53685-B876-23AC-62AC-1E3CA764F8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06315"/>
                <a:ext cx="918274" cy="678447"/>
              </a:xfrm>
              <a:prstGeom prst="rect">
                <a:avLst/>
              </a:prstGeom>
              <a:blipFill>
                <a:blip r:embed="rId6"/>
                <a:stretch>
                  <a:fillRect l="-10667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1" name="yt_shape_13341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8d9ffad7-109e-4d69-834b-edf2889b58e2.png&quot;}"/>
            </a:endParaRPr>
          </a:p>
        </p:txBody>
      </p:sp>
      <p:sp>
        <p:nvSpPr>
          <p:cNvPr id="13342" name="yt_shape_13342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无锡市中考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则下列结论错误是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346" name="yt_table_13346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494319"/>
              </p:ext>
            </p:extLst>
          </p:nvPr>
        </p:nvGraphicFramePr>
        <p:xfrm>
          <a:off x="540000" y="2603618"/>
          <a:ext cx="5493068" cy="848742"/>
        </p:xfrm>
        <a:graphic>
          <a:graphicData uri="http://schemas.openxmlformats.org/drawingml/2006/table">
            <a:tbl>
              <a:tblPr/>
              <a:tblGrid>
                <a:gridCol w="2948305">
                  <a:extLst>
                    <a:ext uri="{9D8B030D-6E8A-4147-A177-3AD203B41FA5}">
                      <a16:colId xmlns:a16="http://schemas.microsoft.com/office/drawing/2014/main" val="10317"/>
                    </a:ext>
                  </a:extLst>
                </a:gridCol>
                <a:gridCol w="2544763">
                  <a:extLst>
                    <a:ext uri="{9D8B030D-6E8A-4147-A177-3AD203B41FA5}">
                      <a16:colId xmlns:a16="http://schemas.microsoft.com/office/drawing/2014/main" val="103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AE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BOD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</a:tbl>
          </a:graphicData>
        </a:graphic>
      </p:graphicFrame>
      <p:grpSp>
        <p:nvGrpSpPr>
          <p:cNvPr id="13343" name="yt_shape_13343_skip" title="H_166.3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23352" y="2603618"/>
            <a:ext cx="1626489" cy="2112786"/>
            <a:chOff x="0" y="0"/>
            <a:chExt cx="1626489" cy="2112786"/>
          </a:xfrm>
        </p:grpSpPr>
        <p:pic>
          <p:nvPicPr>
            <p:cNvPr id="2" name="yt_image_1334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6489" cy="17167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45" name="yt_shape_13345"/>
            <p:cNvSpPr txBox="1"/>
            <p:nvPr/>
          </p:nvSpPr>
          <p:spPr>
            <a:xfrm>
              <a:off x="279963" y="175278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652674">
            <a:extLst>
              <a:ext uri="{FF2B5EF4-FFF2-40B4-BE49-F238E27FC236}">
                <a16:creationId xmlns:a16="http://schemas.microsoft.com/office/drawing/2014/main" id="{786CC1C4-7715-4D24-817A-277881420E1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70E03D9-0ED4-AB00-72BC-6D547092CEF0}"/>
              </a:ext>
            </a:extLst>
          </p:cNvPr>
          <p:cNvSpPr txBox="1"/>
          <p:nvPr/>
        </p:nvSpPr>
        <p:spPr>
          <a:xfrm>
            <a:off x="5998421" y="207286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1403</Words>
  <Application>Microsoft Office PowerPoint</Application>
  <PresentationFormat>宽屏</PresentationFormat>
  <Paragraphs>105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54</cp:revision>
  <dcterms:created xsi:type="dcterms:W3CDTF">2023-05-05T05:33:04Z</dcterms:created>
  <dcterms:modified xsi:type="dcterms:W3CDTF">2023-05-18T14:51:40Z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