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2" r:id="rId3"/>
    <p:sldId id="391" r:id="rId4"/>
    <p:sldId id="390" r:id="rId5"/>
    <p:sldId id="389" r:id="rId6"/>
    <p:sldId id="388" r:id="rId7"/>
    <p:sldId id="387" r:id="rId8"/>
    <p:sldId id="386" r:id="rId9"/>
    <p:sldId id="385" r:id="rId10"/>
    <p:sldId id="383" r:id="rId11"/>
    <p:sldId id="381" r:id="rId12"/>
    <p:sldId id="380" r:id="rId13"/>
    <p:sldId id="379" r:id="rId14"/>
    <p:sldId id="378" r:id="rId15"/>
    <p:sldId id="377" r:id="rId16"/>
    <p:sldId id="376" r:id="rId17"/>
    <p:sldId id="374" r:id="rId18"/>
    <p:sldId id="373" r:id="rId19"/>
    <p:sldId id="372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2B81C-DA36-3DAA-1A50-917E3DD6F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556792"/>
            <a:ext cx="11520000" cy="296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E16B7-3293-2857-0E08-01467C496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2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25E94-35FD-B1F4-00D3-E5AA0DEE0F65}"/>
              </a:ext>
            </a:extLst>
          </p:cNvPr>
          <p:cNvSpPr/>
          <p:nvPr/>
        </p:nvSpPr>
        <p:spPr bwMode="auto">
          <a:xfrm>
            <a:off x="10899136" y="1855406"/>
            <a:ext cx="333223" cy="334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97AFA0-7377-8853-82D2-177C281F51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02" b="4840"/>
          <a:stretch/>
        </p:blipFill>
        <p:spPr>
          <a:xfrm>
            <a:off x="7464152" y="3645024"/>
            <a:ext cx="3206566" cy="259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830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309E2-25B5-44B6-67D3-85ABD8E429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69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29BD9-2DAB-25CF-8875-6BFA1F658654}"/>
              </a:ext>
            </a:extLst>
          </p:cNvPr>
          <p:cNvSpPr/>
          <p:nvPr/>
        </p:nvSpPr>
        <p:spPr bwMode="auto">
          <a:xfrm>
            <a:off x="10971144" y="1920501"/>
            <a:ext cx="333223" cy="324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91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D00D0-B0BA-832B-CA04-7FEF227D4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1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89D0C6-5335-F217-2F39-F1431749471E}"/>
              </a:ext>
            </a:extLst>
          </p:cNvPr>
          <p:cNvSpPr/>
          <p:nvPr/>
        </p:nvSpPr>
        <p:spPr bwMode="auto">
          <a:xfrm>
            <a:off x="1045252" y="2977628"/>
            <a:ext cx="4131966" cy="4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6AF1DA-402D-99C6-ABA5-1525663DBE87}"/>
              </a:ext>
            </a:extLst>
          </p:cNvPr>
          <p:cNvSpPr/>
          <p:nvPr/>
        </p:nvSpPr>
        <p:spPr bwMode="auto">
          <a:xfrm>
            <a:off x="5881748" y="5379289"/>
            <a:ext cx="304661" cy="33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BA26537-7746-3854-D849-69D9B5D16837}"/>
              </a:ext>
            </a:extLst>
          </p:cNvPr>
          <p:cNvSpPr/>
          <p:nvPr/>
        </p:nvSpPr>
        <p:spPr>
          <a:xfrm>
            <a:off x="8332476" y="1988840"/>
            <a:ext cx="3365708" cy="457448"/>
          </a:xfrm>
          <a:custGeom>
            <a:avLst/>
            <a:gdLst>
              <a:gd name="connsiteX0" fmla="*/ 0 w 3312368"/>
              <a:gd name="connsiteY0" fmla="*/ 0 h 432048"/>
              <a:gd name="connsiteX1" fmla="*/ 3312368 w 3312368"/>
              <a:gd name="connsiteY1" fmla="*/ 0 h 432048"/>
              <a:gd name="connsiteX2" fmla="*/ 3312368 w 3312368"/>
              <a:gd name="connsiteY2" fmla="*/ 432048 h 432048"/>
              <a:gd name="connsiteX3" fmla="*/ 0 w 3312368"/>
              <a:gd name="connsiteY3" fmla="*/ 432048 h 432048"/>
              <a:gd name="connsiteX4" fmla="*/ 0 w 3312368"/>
              <a:gd name="connsiteY4" fmla="*/ 0 h 432048"/>
              <a:gd name="connsiteX0" fmla="*/ 0 w 3322528"/>
              <a:gd name="connsiteY0" fmla="*/ 0 h 457448"/>
              <a:gd name="connsiteX1" fmla="*/ 3312368 w 3322528"/>
              <a:gd name="connsiteY1" fmla="*/ 0 h 457448"/>
              <a:gd name="connsiteX2" fmla="*/ 3322528 w 3322528"/>
              <a:gd name="connsiteY2" fmla="*/ 457448 h 457448"/>
              <a:gd name="connsiteX3" fmla="*/ 0 w 3322528"/>
              <a:gd name="connsiteY3" fmla="*/ 432048 h 457448"/>
              <a:gd name="connsiteX4" fmla="*/ 0 w 3322528"/>
              <a:gd name="connsiteY4" fmla="*/ 0 h 457448"/>
              <a:gd name="connsiteX0" fmla="*/ 43180 w 3365708"/>
              <a:gd name="connsiteY0" fmla="*/ 0 h 457448"/>
              <a:gd name="connsiteX1" fmla="*/ 3355548 w 3365708"/>
              <a:gd name="connsiteY1" fmla="*/ 0 h 457448"/>
              <a:gd name="connsiteX2" fmla="*/ 3365708 w 3365708"/>
              <a:gd name="connsiteY2" fmla="*/ 457448 h 457448"/>
              <a:gd name="connsiteX3" fmla="*/ 0 w 3365708"/>
              <a:gd name="connsiteY3" fmla="*/ 454908 h 457448"/>
              <a:gd name="connsiteX4" fmla="*/ 43180 w 3365708"/>
              <a:gd name="connsiteY4" fmla="*/ 0 h 45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708" h="457448">
                <a:moveTo>
                  <a:pt x="43180" y="0"/>
                </a:moveTo>
                <a:lnTo>
                  <a:pt x="3355548" y="0"/>
                </a:lnTo>
                <a:lnTo>
                  <a:pt x="3365708" y="457448"/>
                </a:lnTo>
                <a:lnTo>
                  <a:pt x="0" y="454908"/>
                </a:lnTo>
                <a:lnTo>
                  <a:pt x="4318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0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B56B4-C671-B3A8-771F-85776DEE2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0000"/>
            <a:ext cx="11520000" cy="483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00792-6FC1-E56A-42FA-8856284D3DAD}"/>
              </a:ext>
            </a:extLst>
          </p:cNvPr>
          <p:cNvSpPr/>
          <p:nvPr/>
        </p:nvSpPr>
        <p:spPr bwMode="auto">
          <a:xfrm>
            <a:off x="4010335" y="2614070"/>
            <a:ext cx="266578" cy="323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B82710-C439-FD55-D909-D8818C716264}"/>
              </a:ext>
            </a:extLst>
          </p:cNvPr>
          <p:cNvSpPr/>
          <p:nvPr/>
        </p:nvSpPr>
        <p:spPr bwMode="auto">
          <a:xfrm>
            <a:off x="5711360" y="4725145"/>
            <a:ext cx="576063" cy="821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81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C1117-E792-4F22-AAAE-D8C60FF89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68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19FF1-9D39-E057-24B8-A08F37F4FA0A}"/>
              </a:ext>
            </a:extLst>
          </p:cNvPr>
          <p:cNvSpPr/>
          <p:nvPr/>
        </p:nvSpPr>
        <p:spPr bwMode="auto">
          <a:xfrm>
            <a:off x="6161710" y="5943277"/>
            <a:ext cx="279510" cy="297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9B985-0E0A-32C5-07CE-1EA0D0FF4A0F}"/>
              </a:ext>
            </a:extLst>
          </p:cNvPr>
          <p:cNvSpPr/>
          <p:nvPr/>
        </p:nvSpPr>
        <p:spPr bwMode="auto">
          <a:xfrm>
            <a:off x="8572484" y="5805265"/>
            <a:ext cx="1056896" cy="461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37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0E371-3FDA-15F2-6BC6-D336B036A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58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8C0E044-D821-499C-4C71-9F30CD87349A}"/>
              </a:ext>
            </a:extLst>
          </p:cNvPr>
          <p:cNvSpPr/>
          <p:nvPr/>
        </p:nvSpPr>
        <p:spPr>
          <a:xfrm>
            <a:off x="623392" y="3356992"/>
            <a:ext cx="62646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DD06742-823D-CAD7-5B79-00C05A8B557B}"/>
              </a:ext>
            </a:extLst>
          </p:cNvPr>
          <p:cNvSpPr/>
          <p:nvPr/>
        </p:nvSpPr>
        <p:spPr>
          <a:xfrm>
            <a:off x="720000" y="4221088"/>
            <a:ext cx="263969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1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022D5-8577-0305-473A-7196615ABD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8"/>
          <a:stretch/>
        </p:blipFill>
        <p:spPr>
          <a:xfrm>
            <a:off x="695400" y="843268"/>
            <a:ext cx="9794368" cy="229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50FE9F-7B04-5F76-AAF8-77730F07C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2"/>
          <a:stretch/>
        </p:blipFill>
        <p:spPr>
          <a:xfrm>
            <a:off x="1344112" y="2924944"/>
            <a:ext cx="9503776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58D141B-3FB8-999B-68E9-D1591686E1E8}"/>
              </a:ext>
            </a:extLst>
          </p:cNvPr>
          <p:cNvSpPr/>
          <p:nvPr/>
        </p:nvSpPr>
        <p:spPr>
          <a:xfrm>
            <a:off x="1344112" y="4365104"/>
            <a:ext cx="14395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8F2AD2C-193D-1FE9-5E4D-812436DE6914}"/>
              </a:ext>
            </a:extLst>
          </p:cNvPr>
          <p:cNvSpPr/>
          <p:nvPr/>
        </p:nvSpPr>
        <p:spPr>
          <a:xfrm>
            <a:off x="1344112" y="5085184"/>
            <a:ext cx="892835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93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01C1F-7C8A-E4AB-91F3-08074C93F8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41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07C6A-2AAA-3A32-FC55-4067D7B5F477}"/>
              </a:ext>
            </a:extLst>
          </p:cNvPr>
          <p:cNvSpPr/>
          <p:nvPr/>
        </p:nvSpPr>
        <p:spPr bwMode="auto">
          <a:xfrm>
            <a:off x="3968815" y="4260568"/>
            <a:ext cx="667471" cy="27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E10A90-351F-0EB7-FCA5-A8FB0B4F0B95}"/>
              </a:ext>
            </a:extLst>
          </p:cNvPr>
          <p:cNvSpPr/>
          <p:nvPr/>
        </p:nvSpPr>
        <p:spPr bwMode="auto">
          <a:xfrm>
            <a:off x="5685171" y="4260568"/>
            <a:ext cx="667471" cy="27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61917E-9525-9E36-9588-E51CD571719F}"/>
              </a:ext>
            </a:extLst>
          </p:cNvPr>
          <p:cNvSpPr/>
          <p:nvPr/>
        </p:nvSpPr>
        <p:spPr bwMode="auto">
          <a:xfrm>
            <a:off x="1169521" y="5753396"/>
            <a:ext cx="5871025" cy="27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FA6FB6-9C1B-AB22-3563-DEAC69798768}"/>
              </a:ext>
            </a:extLst>
          </p:cNvPr>
          <p:cNvSpPr/>
          <p:nvPr/>
        </p:nvSpPr>
        <p:spPr bwMode="auto">
          <a:xfrm>
            <a:off x="1176332" y="6210106"/>
            <a:ext cx="7430729" cy="27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01A6A-B985-7998-D9C5-7B67485C69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2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67F61-498A-7CE5-A268-1E0A0B546E89}"/>
              </a:ext>
            </a:extLst>
          </p:cNvPr>
          <p:cNvSpPr/>
          <p:nvPr/>
        </p:nvSpPr>
        <p:spPr bwMode="auto">
          <a:xfrm>
            <a:off x="1180810" y="5627741"/>
            <a:ext cx="1203608" cy="27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54C83AC-3E3C-43D4-4306-1EA1C7595330}"/>
              </a:ext>
            </a:extLst>
          </p:cNvPr>
          <p:cNvSpPr/>
          <p:nvPr/>
        </p:nvSpPr>
        <p:spPr>
          <a:xfrm>
            <a:off x="1180810" y="6093296"/>
            <a:ext cx="2682942" cy="56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18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DFFCE-2BD7-D7C3-B446-ACB3456339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0"/>
          <a:stretch/>
        </p:blipFill>
        <p:spPr>
          <a:xfrm>
            <a:off x="911424" y="707538"/>
            <a:ext cx="9362320" cy="265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80DC92D-F18E-04E1-FF36-BB775F785F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4" r="4738" b="8329"/>
          <a:stretch/>
        </p:blipFill>
        <p:spPr>
          <a:xfrm>
            <a:off x="1442128" y="3311771"/>
            <a:ext cx="8686320" cy="3378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2226B71-B1EA-A9FE-5F8E-9AE32A2DF23F}"/>
              </a:ext>
            </a:extLst>
          </p:cNvPr>
          <p:cNvSpPr/>
          <p:nvPr/>
        </p:nvSpPr>
        <p:spPr>
          <a:xfrm>
            <a:off x="1442128" y="5445224"/>
            <a:ext cx="6526080" cy="705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830A7DD-0C32-7067-6B3A-D051E8B3DBC8}"/>
              </a:ext>
            </a:extLst>
          </p:cNvPr>
          <p:cNvSpPr/>
          <p:nvPr/>
        </p:nvSpPr>
        <p:spPr>
          <a:xfrm>
            <a:off x="1442128" y="6150462"/>
            <a:ext cx="5229936" cy="53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1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12703-361A-C4E0-A5B5-9CF3BAFFB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43165"/>
            <a:ext cx="11520000" cy="522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0DD2A3-1A0B-8E05-2217-78F5AB04CB00}"/>
              </a:ext>
            </a:extLst>
          </p:cNvPr>
          <p:cNvSpPr/>
          <p:nvPr/>
        </p:nvSpPr>
        <p:spPr bwMode="auto">
          <a:xfrm>
            <a:off x="10899136" y="1838933"/>
            <a:ext cx="314181" cy="33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96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5C026-00DA-D56C-9E05-4AF4FC8022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0" b="2673"/>
          <a:stretch/>
        </p:blipFill>
        <p:spPr>
          <a:xfrm>
            <a:off x="911424" y="764704"/>
            <a:ext cx="9650352" cy="44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D90F9E-9925-BC28-C012-414FC08F97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88" r="6600" b="59844"/>
          <a:stretch/>
        </p:blipFill>
        <p:spPr>
          <a:xfrm>
            <a:off x="8472264" y="4725144"/>
            <a:ext cx="1847750" cy="185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0689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0F82E-6FBD-BC84-3269-FC1870D3EC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13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74FF2F5-BF58-66D8-E343-520CF0525708}"/>
              </a:ext>
            </a:extLst>
          </p:cNvPr>
          <p:cNvSpPr/>
          <p:nvPr/>
        </p:nvSpPr>
        <p:spPr>
          <a:xfrm>
            <a:off x="720000" y="1052736"/>
            <a:ext cx="5664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FEC1F25-1CFA-F846-72A8-C13AB7CBBD96}"/>
              </a:ext>
            </a:extLst>
          </p:cNvPr>
          <p:cNvSpPr/>
          <p:nvPr/>
        </p:nvSpPr>
        <p:spPr>
          <a:xfrm>
            <a:off x="623392" y="1916832"/>
            <a:ext cx="691276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72C7C1F-54E4-A02A-446C-0189FD911875}"/>
              </a:ext>
            </a:extLst>
          </p:cNvPr>
          <p:cNvSpPr/>
          <p:nvPr/>
        </p:nvSpPr>
        <p:spPr>
          <a:xfrm>
            <a:off x="623392" y="4509120"/>
            <a:ext cx="1000911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CA3730-CE51-7BE3-3CD8-BE581AA5EBC2}"/>
              </a:ext>
            </a:extLst>
          </p:cNvPr>
          <p:cNvSpPr/>
          <p:nvPr/>
        </p:nvSpPr>
        <p:spPr>
          <a:xfrm>
            <a:off x="623392" y="5661248"/>
            <a:ext cx="10009112" cy="998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00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4B8CD-752B-D949-7D8F-A3EC58720D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05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2B9BC41-7DF3-838C-3389-E4C8BA68A7FD}"/>
              </a:ext>
            </a:extLst>
          </p:cNvPr>
          <p:cNvSpPr/>
          <p:nvPr/>
        </p:nvSpPr>
        <p:spPr>
          <a:xfrm>
            <a:off x="1055440" y="5013176"/>
            <a:ext cx="39604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DFAD5B4-7D8B-30AE-A3B6-545D06666228}"/>
              </a:ext>
            </a:extLst>
          </p:cNvPr>
          <p:cNvSpPr/>
          <p:nvPr/>
        </p:nvSpPr>
        <p:spPr>
          <a:xfrm>
            <a:off x="1127448" y="6093296"/>
            <a:ext cx="2664296" cy="56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8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4D20F-6ABB-144C-15EA-6D4571EA5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24" y="1075274"/>
            <a:ext cx="7802858" cy="540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0D3FF02-2F34-3DDB-BC54-1FD3F930CA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" t="91169" r="56197" b="2745"/>
          <a:stretch/>
        </p:blipFill>
        <p:spPr>
          <a:xfrm>
            <a:off x="720000" y="836712"/>
            <a:ext cx="2927728" cy="35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0B113BE-46CD-B1E9-2774-47E1F4A02B27}"/>
              </a:ext>
            </a:extLst>
          </p:cNvPr>
          <p:cNvSpPr/>
          <p:nvPr/>
        </p:nvSpPr>
        <p:spPr>
          <a:xfrm>
            <a:off x="720000" y="836712"/>
            <a:ext cx="2063632" cy="350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A9EA3B8-50BD-7705-D998-077DABB6C79F}"/>
              </a:ext>
            </a:extLst>
          </p:cNvPr>
          <p:cNvSpPr/>
          <p:nvPr/>
        </p:nvSpPr>
        <p:spPr>
          <a:xfrm>
            <a:off x="2783632" y="836712"/>
            <a:ext cx="576064" cy="350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B41E292-FF79-059E-E8ED-EC4013AC3344}"/>
              </a:ext>
            </a:extLst>
          </p:cNvPr>
          <p:cNvSpPr/>
          <p:nvPr/>
        </p:nvSpPr>
        <p:spPr>
          <a:xfrm>
            <a:off x="838024" y="1187260"/>
            <a:ext cx="7274200" cy="3177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F9DA48D-8BDE-F81F-B7D5-51692FA5369A}"/>
              </a:ext>
            </a:extLst>
          </p:cNvPr>
          <p:cNvSpPr/>
          <p:nvPr/>
        </p:nvSpPr>
        <p:spPr>
          <a:xfrm>
            <a:off x="838024" y="5373216"/>
            <a:ext cx="52579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F54E9BE-7A07-3678-A043-F3235382EE7A}"/>
              </a:ext>
            </a:extLst>
          </p:cNvPr>
          <p:cNvSpPr/>
          <p:nvPr/>
        </p:nvSpPr>
        <p:spPr>
          <a:xfrm>
            <a:off x="838024" y="6021288"/>
            <a:ext cx="2089624" cy="463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52001C-5992-4A48-06C7-4851C6E48933}"/>
              </a:ext>
            </a:extLst>
          </p:cNvPr>
          <p:cNvSpPr/>
          <p:nvPr/>
        </p:nvSpPr>
        <p:spPr>
          <a:xfrm>
            <a:off x="838024" y="4365104"/>
            <a:ext cx="7274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4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0BB2C-7509-C0C9-6299-C05B9BA244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359760" cy="4454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934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23286-B42C-9175-F2A0-7AE516074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33552"/>
            <a:ext cx="9213850" cy="536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EDE0EF-8E60-4F09-2EF2-6273FC190A6D}"/>
              </a:ext>
            </a:extLst>
          </p:cNvPr>
          <p:cNvSpPr/>
          <p:nvPr/>
        </p:nvSpPr>
        <p:spPr bwMode="auto">
          <a:xfrm>
            <a:off x="6803113" y="3443046"/>
            <a:ext cx="637606" cy="22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B16388-49AC-9B9D-4571-2203AF0091AE}"/>
              </a:ext>
            </a:extLst>
          </p:cNvPr>
          <p:cNvSpPr/>
          <p:nvPr/>
        </p:nvSpPr>
        <p:spPr bwMode="auto">
          <a:xfrm>
            <a:off x="7986848" y="3443046"/>
            <a:ext cx="629432" cy="22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09F0B-1B9D-7196-748A-915F656F61FB}"/>
              </a:ext>
            </a:extLst>
          </p:cNvPr>
          <p:cNvSpPr/>
          <p:nvPr/>
        </p:nvSpPr>
        <p:spPr bwMode="auto">
          <a:xfrm>
            <a:off x="718994" y="5373216"/>
            <a:ext cx="5043632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52B4E7-7494-9FF0-0C20-D163ECCF1E65}"/>
              </a:ext>
            </a:extLst>
          </p:cNvPr>
          <p:cNvSpPr/>
          <p:nvPr/>
        </p:nvSpPr>
        <p:spPr bwMode="auto">
          <a:xfrm>
            <a:off x="718994" y="5902144"/>
            <a:ext cx="9057285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01B07-BA31-30F2-3A69-E839FEEE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99" y="2430452"/>
            <a:ext cx="4222108" cy="281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9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DB037-EF58-095E-1BC0-4C402270A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3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1298599-505C-95E3-F7C5-F9536531FAAE}"/>
              </a:ext>
            </a:extLst>
          </p:cNvPr>
          <p:cNvSpPr/>
          <p:nvPr/>
        </p:nvSpPr>
        <p:spPr>
          <a:xfrm>
            <a:off x="623392" y="900000"/>
            <a:ext cx="9289032" cy="3681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7DA344C-AF6C-0D6C-1659-E880FBE07149}"/>
              </a:ext>
            </a:extLst>
          </p:cNvPr>
          <p:cNvSpPr/>
          <p:nvPr/>
        </p:nvSpPr>
        <p:spPr>
          <a:xfrm>
            <a:off x="720000" y="4581128"/>
            <a:ext cx="57360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27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68319-CD28-34DB-2D41-C8846A337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4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AD9DE-59B2-5F81-CAA2-B4A8964B30EF}"/>
              </a:ext>
            </a:extLst>
          </p:cNvPr>
          <p:cNvSpPr/>
          <p:nvPr/>
        </p:nvSpPr>
        <p:spPr bwMode="auto">
          <a:xfrm>
            <a:off x="10908657" y="2177529"/>
            <a:ext cx="333223" cy="333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0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05D37-010F-FD67-84BD-54CA78568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26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B38E09-9A94-70F3-9B45-F23B7D83C1B3}"/>
              </a:ext>
            </a:extLst>
          </p:cNvPr>
          <p:cNvSpPr/>
          <p:nvPr/>
        </p:nvSpPr>
        <p:spPr bwMode="auto">
          <a:xfrm>
            <a:off x="10744544" y="1811392"/>
            <a:ext cx="355415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E6331B-8861-F36C-2FAB-901E151C81C5}"/>
              </a:ext>
            </a:extLst>
          </p:cNvPr>
          <p:cNvSpPr/>
          <p:nvPr/>
        </p:nvSpPr>
        <p:spPr bwMode="auto">
          <a:xfrm>
            <a:off x="10771884" y="5074177"/>
            <a:ext cx="309850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5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8A656-C416-91BF-C9E6-2AA767BEE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0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39218-DBA1-0710-C76C-A2CD0F1C12B0}"/>
              </a:ext>
            </a:extLst>
          </p:cNvPr>
          <p:cNvSpPr/>
          <p:nvPr/>
        </p:nvSpPr>
        <p:spPr bwMode="auto">
          <a:xfrm>
            <a:off x="8433285" y="2652477"/>
            <a:ext cx="371306" cy="33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20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189B1-7354-0927-3197-0218151E3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233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33D50-93CD-93D2-5B24-6B8114080084}"/>
              </a:ext>
            </a:extLst>
          </p:cNvPr>
          <p:cNvSpPr/>
          <p:nvPr/>
        </p:nvSpPr>
        <p:spPr bwMode="auto">
          <a:xfrm>
            <a:off x="10719871" y="1903354"/>
            <a:ext cx="315663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F9AE26-0B9C-F5A6-5F48-ABF9242D8E42}"/>
              </a:ext>
            </a:extLst>
          </p:cNvPr>
          <p:cNvSpPr/>
          <p:nvPr/>
        </p:nvSpPr>
        <p:spPr bwMode="auto">
          <a:xfrm>
            <a:off x="10692018" y="5461548"/>
            <a:ext cx="362084" cy="31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3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208DD-A9AC-345E-908E-B1C757770F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95226"/>
            <a:ext cx="11520000" cy="335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7DE447-A357-9E6B-9C27-4D0A82D9ADB0}"/>
              </a:ext>
            </a:extLst>
          </p:cNvPr>
          <p:cNvSpPr/>
          <p:nvPr/>
        </p:nvSpPr>
        <p:spPr bwMode="auto">
          <a:xfrm>
            <a:off x="11017583" y="2570744"/>
            <a:ext cx="323702" cy="33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8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788D5-1D2C-DFC0-E918-0448FB3684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07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F394D-0E63-3095-557B-E58CB285909E}"/>
              </a:ext>
            </a:extLst>
          </p:cNvPr>
          <p:cNvSpPr/>
          <p:nvPr/>
        </p:nvSpPr>
        <p:spPr bwMode="auto">
          <a:xfrm>
            <a:off x="10909937" y="3352455"/>
            <a:ext cx="314181" cy="34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92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F8FB0-8245-CC25-027F-6C73E85646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4"/>
          <a:stretch/>
        </p:blipFill>
        <p:spPr>
          <a:xfrm>
            <a:off x="407368" y="764704"/>
            <a:ext cx="11520000" cy="3702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67B16-593F-BBC4-7E7B-065B39A8C98F}"/>
              </a:ext>
            </a:extLst>
          </p:cNvPr>
          <p:cNvSpPr/>
          <p:nvPr/>
        </p:nvSpPr>
        <p:spPr bwMode="auto">
          <a:xfrm>
            <a:off x="10870574" y="2391610"/>
            <a:ext cx="371305" cy="333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4EE01E-4EC2-200A-3730-2E1A325A77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6861" r="40489" b="4840"/>
          <a:stretch/>
        </p:blipFill>
        <p:spPr>
          <a:xfrm>
            <a:off x="7669477" y="4293096"/>
            <a:ext cx="3788912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834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2023-05-23T13:20:34Z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