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3" r:id="rId2"/>
    <p:sldId id="391" r:id="rId3"/>
    <p:sldId id="388" r:id="rId4"/>
    <p:sldId id="387" r:id="rId5"/>
    <p:sldId id="386" r:id="rId6"/>
    <p:sldId id="384" r:id="rId7"/>
    <p:sldId id="383" r:id="rId8"/>
    <p:sldId id="382" r:id="rId9"/>
    <p:sldId id="381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DBC28-3370-487E-BFFB-B62E2EC696E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93FE0-F125-4940-A738-D66F36257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214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393FE0-F125-4940-A738-D66F362576E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367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39F41-244C-5353-D75C-7903CB04FE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412776"/>
            <a:ext cx="11520000" cy="30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41A26-F8AD-60FB-583D-10EBEB2D7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9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22AFFB-B99B-FA9E-4D36-E54B8B0233B2}"/>
              </a:ext>
            </a:extLst>
          </p:cNvPr>
          <p:cNvSpPr/>
          <p:nvPr/>
        </p:nvSpPr>
        <p:spPr bwMode="auto">
          <a:xfrm>
            <a:off x="6527742" y="2777709"/>
            <a:ext cx="566402" cy="304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24A53-6DB3-2460-C9A3-91CBBD26D535}"/>
              </a:ext>
            </a:extLst>
          </p:cNvPr>
          <p:cNvSpPr/>
          <p:nvPr/>
        </p:nvSpPr>
        <p:spPr bwMode="auto">
          <a:xfrm>
            <a:off x="1666822" y="5746519"/>
            <a:ext cx="1048267" cy="71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5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18A7C-6BCD-2344-6553-FF3286A35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2480" cy="422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0650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E590D-EE62-4593-03F0-C1FFE1811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0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B1C2D07-D974-6217-03CF-9ADE321EDE91}"/>
              </a:ext>
            </a:extLst>
          </p:cNvPr>
          <p:cNvSpPr/>
          <p:nvPr/>
        </p:nvSpPr>
        <p:spPr>
          <a:xfrm>
            <a:off x="551384" y="900000"/>
            <a:ext cx="7200800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D163D29-144F-4F40-3DE1-A6F97D1BFA98}"/>
              </a:ext>
            </a:extLst>
          </p:cNvPr>
          <p:cNvSpPr/>
          <p:nvPr/>
        </p:nvSpPr>
        <p:spPr>
          <a:xfrm>
            <a:off x="720000" y="1700808"/>
            <a:ext cx="371981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501479C-2CFB-680C-04AF-14BA7206A4F4}"/>
              </a:ext>
            </a:extLst>
          </p:cNvPr>
          <p:cNvSpPr/>
          <p:nvPr/>
        </p:nvSpPr>
        <p:spPr>
          <a:xfrm>
            <a:off x="720000" y="2708920"/>
            <a:ext cx="89764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8A392C8-E225-FA84-841D-DD4CB188132B}"/>
              </a:ext>
            </a:extLst>
          </p:cNvPr>
          <p:cNvSpPr/>
          <p:nvPr/>
        </p:nvSpPr>
        <p:spPr>
          <a:xfrm>
            <a:off x="720000" y="3861048"/>
            <a:ext cx="51599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B538DD1-D8A5-0B0A-FCEF-F4284FD2EBBE}"/>
              </a:ext>
            </a:extLst>
          </p:cNvPr>
          <p:cNvSpPr/>
          <p:nvPr/>
        </p:nvSpPr>
        <p:spPr>
          <a:xfrm>
            <a:off x="720000" y="4941168"/>
            <a:ext cx="696017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26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A8940-2FD0-C3AC-619F-B11AEADB5F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84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0B186DD-97C7-96EC-0BEF-96D04C38C348}"/>
              </a:ext>
            </a:extLst>
          </p:cNvPr>
          <p:cNvSpPr/>
          <p:nvPr/>
        </p:nvSpPr>
        <p:spPr>
          <a:xfrm>
            <a:off x="1127448" y="4293096"/>
            <a:ext cx="54726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C5F015-E7F1-7233-C987-E8500734C67B}"/>
              </a:ext>
            </a:extLst>
          </p:cNvPr>
          <p:cNvSpPr/>
          <p:nvPr/>
        </p:nvSpPr>
        <p:spPr>
          <a:xfrm>
            <a:off x="1271464" y="5237920"/>
            <a:ext cx="48965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51DB389-41B6-8D3E-347C-3D4724296EB1}"/>
              </a:ext>
            </a:extLst>
          </p:cNvPr>
          <p:cNvSpPr/>
          <p:nvPr/>
        </p:nvSpPr>
        <p:spPr>
          <a:xfrm>
            <a:off x="1127448" y="5958000"/>
            <a:ext cx="2592288" cy="70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3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0D3BA-854A-F701-4B0A-193119D3E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65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E0E46FD-64A6-87C2-707E-8FF9B2B39DF0}"/>
              </a:ext>
            </a:extLst>
          </p:cNvPr>
          <p:cNvSpPr/>
          <p:nvPr/>
        </p:nvSpPr>
        <p:spPr>
          <a:xfrm>
            <a:off x="1127448" y="4221088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F690359-5847-6E4B-6F22-BF6FAB8BFD3B}"/>
              </a:ext>
            </a:extLst>
          </p:cNvPr>
          <p:cNvSpPr/>
          <p:nvPr/>
        </p:nvSpPr>
        <p:spPr>
          <a:xfrm>
            <a:off x="1199456" y="501317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B5EACD1-58CA-E6AB-1EB7-B1F0800F4524}"/>
              </a:ext>
            </a:extLst>
          </p:cNvPr>
          <p:cNvSpPr/>
          <p:nvPr/>
        </p:nvSpPr>
        <p:spPr>
          <a:xfrm>
            <a:off x="3431704" y="5013176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7C26CA1-2F4A-C6CA-F23E-3D3DD8C674CC}"/>
              </a:ext>
            </a:extLst>
          </p:cNvPr>
          <p:cNvSpPr/>
          <p:nvPr/>
        </p:nvSpPr>
        <p:spPr>
          <a:xfrm>
            <a:off x="1199456" y="573325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919C6-E851-6285-186A-C9C658928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60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5ED00B7-5E4E-B1CB-CEC5-0EC62A9CA224}"/>
              </a:ext>
            </a:extLst>
          </p:cNvPr>
          <p:cNvSpPr/>
          <p:nvPr/>
        </p:nvSpPr>
        <p:spPr>
          <a:xfrm>
            <a:off x="1127448" y="3645024"/>
            <a:ext cx="49685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FA6B9E-1565-C5BC-90EA-D87E2D1D8072}"/>
              </a:ext>
            </a:extLst>
          </p:cNvPr>
          <p:cNvSpPr/>
          <p:nvPr/>
        </p:nvSpPr>
        <p:spPr>
          <a:xfrm>
            <a:off x="1127448" y="4437112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33A2527-6428-15CD-F899-04FA6F6BF65E}"/>
              </a:ext>
            </a:extLst>
          </p:cNvPr>
          <p:cNvSpPr/>
          <p:nvPr/>
        </p:nvSpPr>
        <p:spPr>
          <a:xfrm>
            <a:off x="1127448" y="4941168"/>
            <a:ext cx="48965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FBB1D21-4647-B85E-6882-843C6123FCAD}"/>
              </a:ext>
            </a:extLst>
          </p:cNvPr>
          <p:cNvSpPr/>
          <p:nvPr/>
        </p:nvSpPr>
        <p:spPr>
          <a:xfrm>
            <a:off x="1127448" y="5445224"/>
            <a:ext cx="5328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A83CB76-1C79-DFF7-D511-2CD643138E25}"/>
              </a:ext>
            </a:extLst>
          </p:cNvPr>
          <p:cNvSpPr/>
          <p:nvPr/>
        </p:nvSpPr>
        <p:spPr>
          <a:xfrm>
            <a:off x="1127448" y="5877272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1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7B5F2-ED4E-819F-A159-8ADF088B7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764704"/>
            <a:ext cx="11520000" cy="32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077DEB6-1B95-CE4C-23FF-4FCBDA5EE3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18" r="6924" b="53593"/>
          <a:stretch/>
        </p:blipFill>
        <p:spPr>
          <a:xfrm>
            <a:off x="7752184" y="3933056"/>
            <a:ext cx="2880320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991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3DC4D-A374-FDC3-1976-348205144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4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45D3EC3-ECC2-3622-BF63-99B775991052}"/>
              </a:ext>
            </a:extLst>
          </p:cNvPr>
          <p:cNvSpPr/>
          <p:nvPr/>
        </p:nvSpPr>
        <p:spPr>
          <a:xfrm>
            <a:off x="623392" y="900000"/>
            <a:ext cx="7128792" cy="1520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2BF105F-558F-A428-3600-6EABF41BEF84}"/>
              </a:ext>
            </a:extLst>
          </p:cNvPr>
          <p:cNvSpPr/>
          <p:nvPr/>
        </p:nvSpPr>
        <p:spPr>
          <a:xfrm>
            <a:off x="720000" y="2564904"/>
            <a:ext cx="7032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91D5BE9-C340-9FA5-0C89-565EC3C66CDB}"/>
              </a:ext>
            </a:extLst>
          </p:cNvPr>
          <p:cNvSpPr/>
          <p:nvPr/>
        </p:nvSpPr>
        <p:spPr>
          <a:xfrm>
            <a:off x="720000" y="3789040"/>
            <a:ext cx="80402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7728B7B-F47C-4A16-0483-28B93C316685}"/>
              </a:ext>
            </a:extLst>
          </p:cNvPr>
          <p:cNvSpPr/>
          <p:nvPr/>
        </p:nvSpPr>
        <p:spPr>
          <a:xfrm>
            <a:off x="720000" y="4509120"/>
            <a:ext cx="9840496" cy="8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F8F8FF3-87AC-D5FF-36BB-1AA7B86823F0}"/>
              </a:ext>
            </a:extLst>
          </p:cNvPr>
          <p:cNvSpPr/>
          <p:nvPr/>
        </p:nvSpPr>
        <p:spPr>
          <a:xfrm>
            <a:off x="623392" y="5445224"/>
            <a:ext cx="10081120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ED53FBD-29C5-4460-5509-EF902B06B3D0}"/>
              </a:ext>
            </a:extLst>
          </p:cNvPr>
          <p:cNvSpPr/>
          <p:nvPr/>
        </p:nvSpPr>
        <p:spPr>
          <a:xfrm>
            <a:off x="720000" y="6165304"/>
            <a:ext cx="9768488" cy="49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6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8503E-4DA3-0284-9C91-84D2A7B1AE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5"/>
          <a:stretch/>
        </p:blipFill>
        <p:spPr>
          <a:xfrm>
            <a:off x="695400" y="692696"/>
            <a:ext cx="10657184" cy="420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A46B91-6353-8B6D-8FF5-C2CFCC262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4365104"/>
            <a:ext cx="2198770" cy="230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797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1877A-EEAF-F9E0-39AA-3AF17BA14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01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329F388-0BF1-E7E6-BF41-6AFD8595F96D}"/>
              </a:ext>
            </a:extLst>
          </p:cNvPr>
          <p:cNvSpPr/>
          <p:nvPr/>
        </p:nvSpPr>
        <p:spPr>
          <a:xfrm>
            <a:off x="720000" y="1052736"/>
            <a:ext cx="652812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4D86156-0466-C64E-9648-2D58E7A2BE2D}"/>
              </a:ext>
            </a:extLst>
          </p:cNvPr>
          <p:cNvSpPr/>
          <p:nvPr/>
        </p:nvSpPr>
        <p:spPr>
          <a:xfrm>
            <a:off x="720000" y="2348880"/>
            <a:ext cx="3431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C15CD12-10FC-F481-C99E-4621BFD5344B}"/>
              </a:ext>
            </a:extLst>
          </p:cNvPr>
          <p:cNvSpPr/>
          <p:nvPr/>
        </p:nvSpPr>
        <p:spPr>
          <a:xfrm>
            <a:off x="720000" y="2852936"/>
            <a:ext cx="37918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2E7D603-7D78-A1DF-A0FE-0E9D91F25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916024"/>
            <a:ext cx="2198770" cy="230994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D48DF719-DF1C-6A8E-D007-824C80A0EA36}"/>
              </a:ext>
            </a:extLst>
          </p:cNvPr>
          <p:cNvSpPr/>
          <p:nvPr/>
        </p:nvSpPr>
        <p:spPr>
          <a:xfrm>
            <a:off x="720000" y="3429000"/>
            <a:ext cx="4151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E98E725-EB22-9C09-61E4-FFCCF7F2C3C6}"/>
              </a:ext>
            </a:extLst>
          </p:cNvPr>
          <p:cNvSpPr/>
          <p:nvPr/>
        </p:nvSpPr>
        <p:spPr>
          <a:xfrm>
            <a:off x="720000" y="4005064"/>
            <a:ext cx="1991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DC21FC1-C46E-94C5-C7A2-D7C28714907A}"/>
              </a:ext>
            </a:extLst>
          </p:cNvPr>
          <p:cNvSpPr/>
          <p:nvPr/>
        </p:nvSpPr>
        <p:spPr>
          <a:xfrm>
            <a:off x="720000" y="4509120"/>
            <a:ext cx="2999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E52CF22-3EC1-2FC4-0B76-2E84024D6D51}"/>
              </a:ext>
            </a:extLst>
          </p:cNvPr>
          <p:cNvSpPr/>
          <p:nvPr/>
        </p:nvSpPr>
        <p:spPr>
          <a:xfrm>
            <a:off x="720000" y="5085184"/>
            <a:ext cx="3215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464599E-4387-5383-6DA1-315C33381CCD}"/>
              </a:ext>
            </a:extLst>
          </p:cNvPr>
          <p:cNvSpPr/>
          <p:nvPr/>
        </p:nvSpPr>
        <p:spPr>
          <a:xfrm>
            <a:off x="720000" y="5661248"/>
            <a:ext cx="40798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03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6FCC0-6F30-6E7B-2305-9F2A8C82DB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0"/>
          <a:stretch/>
        </p:blipFill>
        <p:spPr>
          <a:xfrm>
            <a:off x="682569" y="727615"/>
            <a:ext cx="11520000" cy="65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CF2B36-A2DA-49FC-23B4-8B35E9F8D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" b="2489"/>
          <a:stretch/>
        </p:blipFill>
        <p:spPr>
          <a:xfrm>
            <a:off x="702994" y="1196752"/>
            <a:ext cx="10668679" cy="555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97A52E-3382-7431-0280-0036A2F93689}"/>
              </a:ext>
            </a:extLst>
          </p:cNvPr>
          <p:cNvSpPr/>
          <p:nvPr/>
        </p:nvSpPr>
        <p:spPr bwMode="auto">
          <a:xfrm>
            <a:off x="10445878" y="1339083"/>
            <a:ext cx="282146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A8D2E9-A9FF-CF3D-2FE6-F28B5E86B84A}"/>
              </a:ext>
            </a:extLst>
          </p:cNvPr>
          <p:cNvSpPr/>
          <p:nvPr/>
        </p:nvSpPr>
        <p:spPr bwMode="auto">
          <a:xfrm>
            <a:off x="10428244" y="3403156"/>
            <a:ext cx="299781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8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973A5-9CFD-945F-A9DC-495266EBF0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b="2886"/>
          <a:stretch/>
        </p:blipFill>
        <p:spPr>
          <a:xfrm>
            <a:off x="1127448" y="764704"/>
            <a:ext cx="9505056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7916EDB-AAC1-4247-2541-65AA4A13C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4653136"/>
            <a:ext cx="2015348" cy="196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75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B965A-7E43-88A3-1E92-E8673BCF6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12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1FC7CB0-370E-AFDC-3E78-AEA081F3711E}"/>
              </a:ext>
            </a:extLst>
          </p:cNvPr>
          <p:cNvSpPr/>
          <p:nvPr/>
        </p:nvSpPr>
        <p:spPr>
          <a:xfrm>
            <a:off x="720000" y="980728"/>
            <a:ext cx="54480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5773253-E0A0-B0CC-E5D7-FFD213F934F8}"/>
              </a:ext>
            </a:extLst>
          </p:cNvPr>
          <p:cNvSpPr/>
          <p:nvPr/>
        </p:nvSpPr>
        <p:spPr>
          <a:xfrm>
            <a:off x="720000" y="2420888"/>
            <a:ext cx="55920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3D1B560C-2A21-C24B-53DD-1F10B2914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956" y="972369"/>
            <a:ext cx="2735428" cy="266296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CC96B53D-9B29-D86A-1FF9-8526B39F29B2}"/>
              </a:ext>
            </a:extLst>
          </p:cNvPr>
          <p:cNvSpPr/>
          <p:nvPr/>
        </p:nvSpPr>
        <p:spPr>
          <a:xfrm>
            <a:off x="720000" y="3356992"/>
            <a:ext cx="29997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E397BE9-CB0C-FB9B-4F9B-8150440AC777}"/>
              </a:ext>
            </a:extLst>
          </p:cNvPr>
          <p:cNvSpPr/>
          <p:nvPr/>
        </p:nvSpPr>
        <p:spPr>
          <a:xfrm>
            <a:off x="720000" y="4221088"/>
            <a:ext cx="47999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E14C208-94AA-4C2F-9936-3A58C02DD198}"/>
              </a:ext>
            </a:extLst>
          </p:cNvPr>
          <p:cNvSpPr/>
          <p:nvPr/>
        </p:nvSpPr>
        <p:spPr>
          <a:xfrm>
            <a:off x="720000" y="5085184"/>
            <a:ext cx="31437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5849354-32B6-9064-690B-EFABD99777E0}"/>
              </a:ext>
            </a:extLst>
          </p:cNvPr>
          <p:cNvSpPr/>
          <p:nvPr/>
        </p:nvSpPr>
        <p:spPr>
          <a:xfrm>
            <a:off x="720000" y="5877272"/>
            <a:ext cx="5448008" cy="782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C31BF0D-894E-4578-6FEC-34ADA4CF44B2}"/>
              </a:ext>
            </a:extLst>
          </p:cNvPr>
          <p:cNvSpPr/>
          <p:nvPr/>
        </p:nvSpPr>
        <p:spPr>
          <a:xfrm>
            <a:off x="3719736" y="3356992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1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915EE-1FDA-A48D-A106-D70FBA09C0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84312" cy="506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E42BC-12B5-4D58-E404-6FB48440023C}"/>
              </a:ext>
            </a:extLst>
          </p:cNvPr>
          <p:cNvSpPr/>
          <p:nvPr/>
        </p:nvSpPr>
        <p:spPr bwMode="auto">
          <a:xfrm>
            <a:off x="3070617" y="5464276"/>
            <a:ext cx="400181" cy="403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7647B9-326D-FE1D-DCAB-EB1A8D734E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9" r="6824" b="51093"/>
          <a:stretch/>
        </p:blipFill>
        <p:spPr>
          <a:xfrm>
            <a:off x="8760296" y="4382089"/>
            <a:ext cx="3290996" cy="2475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63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39D34-6A5F-A8B6-E4E1-637EC6C07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27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7162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1152C-C61D-16C9-5051-1E146F38B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33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DC70266-C59E-A906-0CC8-50CB1CB73DDE}"/>
              </a:ext>
            </a:extLst>
          </p:cNvPr>
          <p:cNvSpPr/>
          <p:nvPr/>
        </p:nvSpPr>
        <p:spPr>
          <a:xfrm>
            <a:off x="623392" y="900000"/>
            <a:ext cx="5976664" cy="7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BF084F3-B2B1-F6F0-2A26-49E7F7E3BEF0}"/>
              </a:ext>
            </a:extLst>
          </p:cNvPr>
          <p:cNvSpPr/>
          <p:nvPr/>
        </p:nvSpPr>
        <p:spPr>
          <a:xfrm>
            <a:off x="720000" y="1628800"/>
            <a:ext cx="58800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18B9665-480D-6149-4922-C34D16743EC4}"/>
              </a:ext>
            </a:extLst>
          </p:cNvPr>
          <p:cNvSpPr/>
          <p:nvPr/>
        </p:nvSpPr>
        <p:spPr>
          <a:xfrm>
            <a:off x="720000" y="2276872"/>
            <a:ext cx="2999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AFB26BA-752B-4456-8D5E-79D29BC05C94}"/>
              </a:ext>
            </a:extLst>
          </p:cNvPr>
          <p:cNvSpPr/>
          <p:nvPr/>
        </p:nvSpPr>
        <p:spPr>
          <a:xfrm>
            <a:off x="720000" y="2996952"/>
            <a:ext cx="5376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95AF96D-609D-A7F3-EC74-D763672F640D}"/>
              </a:ext>
            </a:extLst>
          </p:cNvPr>
          <p:cNvSpPr/>
          <p:nvPr/>
        </p:nvSpPr>
        <p:spPr>
          <a:xfrm>
            <a:off x="720000" y="3645024"/>
            <a:ext cx="8616360" cy="8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08E6F0A-743A-D072-AFF8-EC629760CE5C}"/>
              </a:ext>
            </a:extLst>
          </p:cNvPr>
          <p:cNvSpPr/>
          <p:nvPr/>
        </p:nvSpPr>
        <p:spPr>
          <a:xfrm>
            <a:off x="720000" y="4725144"/>
            <a:ext cx="47279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87B98D9-2E42-8F57-AD89-86C7EDBC38FD}"/>
              </a:ext>
            </a:extLst>
          </p:cNvPr>
          <p:cNvSpPr/>
          <p:nvPr/>
        </p:nvSpPr>
        <p:spPr>
          <a:xfrm>
            <a:off x="623392" y="5813984"/>
            <a:ext cx="88569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1C276-A13F-F020-E3B9-35E0D45AA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FDC707C-65F6-0474-AAE8-9F1ED6E32294}"/>
              </a:ext>
            </a:extLst>
          </p:cNvPr>
          <p:cNvSpPr/>
          <p:nvPr/>
        </p:nvSpPr>
        <p:spPr>
          <a:xfrm>
            <a:off x="623392" y="900000"/>
            <a:ext cx="6120680" cy="7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01BC5B-1BCF-FE95-57BF-E77AAB161799}"/>
              </a:ext>
            </a:extLst>
          </p:cNvPr>
          <p:cNvSpPr/>
          <p:nvPr/>
        </p:nvSpPr>
        <p:spPr>
          <a:xfrm>
            <a:off x="720000" y="1700808"/>
            <a:ext cx="2711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802B6D4-9F21-120C-E15A-B64A066A8BCC}"/>
              </a:ext>
            </a:extLst>
          </p:cNvPr>
          <p:cNvSpPr/>
          <p:nvPr/>
        </p:nvSpPr>
        <p:spPr>
          <a:xfrm>
            <a:off x="720000" y="2420888"/>
            <a:ext cx="25676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EC8809-C0AD-980E-34F7-775F59F13EB0}"/>
              </a:ext>
            </a:extLst>
          </p:cNvPr>
          <p:cNvSpPr/>
          <p:nvPr/>
        </p:nvSpPr>
        <p:spPr>
          <a:xfrm>
            <a:off x="720000" y="3356992"/>
            <a:ext cx="42238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1A5174A-C744-E8D8-7B0A-5A36B6BE4AC9}"/>
              </a:ext>
            </a:extLst>
          </p:cNvPr>
          <p:cNvSpPr/>
          <p:nvPr/>
        </p:nvSpPr>
        <p:spPr>
          <a:xfrm>
            <a:off x="4943872" y="3429000"/>
            <a:ext cx="59766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5D9594-B605-0000-735F-A6AA0D3BD9CE}"/>
              </a:ext>
            </a:extLst>
          </p:cNvPr>
          <p:cNvSpPr/>
          <p:nvPr/>
        </p:nvSpPr>
        <p:spPr>
          <a:xfrm>
            <a:off x="10920536" y="3429000"/>
            <a:ext cx="551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C82DB92-F8E0-BF24-C0F2-6BFB57445E46}"/>
              </a:ext>
            </a:extLst>
          </p:cNvPr>
          <p:cNvSpPr/>
          <p:nvPr/>
        </p:nvSpPr>
        <p:spPr>
          <a:xfrm>
            <a:off x="720000" y="4005064"/>
            <a:ext cx="10752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3B00FD5-75A7-4BEC-C3E9-236DC8752456}"/>
              </a:ext>
            </a:extLst>
          </p:cNvPr>
          <p:cNvSpPr/>
          <p:nvPr/>
        </p:nvSpPr>
        <p:spPr>
          <a:xfrm>
            <a:off x="720000" y="4653136"/>
            <a:ext cx="6672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05B9A0A-3E8F-E943-FE63-C7221B032903}"/>
              </a:ext>
            </a:extLst>
          </p:cNvPr>
          <p:cNvSpPr/>
          <p:nvPr/>
        </p:nvSpPr>
        <p:spPr>
          <a:xfrm>
            <a:off x="7392144" y="4725144"/>
            <a:ext cx="40798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BE178A4-602E-7777-E4B7-B5EB0947D28C}"/>
              </a:ext>
            </a:extLst>
          </p:cNvPr>
          <p:cNvSpPr/>
          <p:nvPr/>
        </p:nvSpPr>
        <p:spPr>
          <a:xfrm>
            <a:off x="623392" y="5445224"/>
            <a:ext cx="50159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AAB41C7-B951-9D14-FE58-7FAD3E3D158F}"/>
              </a:ext>
            </a:extLst>
          </p:cNvPr>
          <p:cNvSpPr/>
          <p:nvPr/>
        </p:nvSpPr>
        <p:spPr>
          <a:xfrm>
            <a:off x="3431704" y="170080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7B4BE52-81FE-EB53-0045-66FD27F92E11}"/>
              </a:ext>
            </a:extLst>
          </p:cNvPr>
          <p:cNvSpPr/>
          <p:nvPr/>
        </p:nvSpPr>
        <p:spPr>
          <a:xfrm>
            <a:off x="3287688" y="2492896"/>
            <a:ext cx="2232248" cy="658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4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E2DE3-F092-DEA3-2A0B-0B9D38DA4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13E56-E0BC-6E3B-7556-9B5E6F2622BB}"/>
              </a:ext>
            </a:extLst>
          </p:cNvPr>
          <p:cNvSpPr/>
          <p:nvPr/>
        </p:nvSpPr>
        <p:spPr bwMode="auto">
          <a:xfrm>
            <a:off x="10110575" y="2109940"/>
            <a:ext cx="289464" cy="29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7AA7D9-9439-6EA5-A45C-88B9ADB3FD57}"/>
              </a:ext>
            </a:extLst>
          </p:cNvPr>
          <p:cNvSpPr/>
          <p:nvPr/>
        </p:nvSpPr>
        <p:spPr bwMode="auto">
          <a:xfrm>
            <a:off x="10127603" y="4061183"/>
            <a:ext cx="272437" cy="28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0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43EBE-5928-79B6-47B3-E59BFA22E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B9A36-BC9A-B0AA-0EB1-74422DF2361F}"/>
              </a:ext>
            </a:extLst>
          </p:cNvPr>
          <p:cNvSpPr/>
          <p:nvPr/>
        </p:nvSpPr>
        <p:spPr bwMode="auto">
          <a:xfrm>
            <a:off x="10952103" y="1929081"/>
            <a:ext cx="371305" cy="33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EB9E9D-6167-4E30-18F5-B16E5B884DBD}"/>
              </a:ext>
            </a:extLst>
          </p:cNvPr>
          <p:cNvSpPr/>
          <p:nvPr/>
        </p:nvSpPr>
        <p:spPr bwMode="auto">
          <a:xfrm>
            <a:off x="10999706" y="4625657"/>
            <a:ext cx="295140" cy="32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87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91552-92FF-B44A-7336-2F5C57E1D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186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CF9FF-A84C-94EC-467C-EFD529EACEAF}"/>
              </a:ext>
            </a:extLst>
          </p:cNvPr>
          <p:cNvSpPr/>
          <p:nvPr/>
        </p:nvSpPr>
        <p:spPr bwMode="auto">
          <a:xfrm>
            <a:off x="10980665" y="2123932"/>
            <a:ext cx="314181" cy="33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68990C-1C65-D50B-6E11-42D6E7DB71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10"/>
          <a:stretch/>
        </p:blipFill>
        <p:spPr>
          <a:xfrm>
            <a:off x="820447" y="2996952"/>
            <a:ext cx="10551105" cy="2835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9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FC922-9866-074B-5D3F-62ACAE9F5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8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4E036-7657-8909-B92F-8438C1BE21E2}"/>
              </a:ext>
            </a:extLst>
          </p:cNvPr>
          <p:cNvSpPr/>
          <p:nvPr/>
        </p:nvSpPr>
        <p:spPr bwMode="auto">
          <a:xfrm>
            <a:off x="9003829" y="1870026"/>
            <a:ext cx="255348" cy="263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BB19E-02E7-559B-5DB2-3147CC423908}"/>
              </a:ext>
            </a:extLst>
          </p:cNvPr>
          <p:cNvSpPr/>
          <p:nvPr/>
        </p:nvSpPr>
        <p:spPr bwMode="auto">
          <a:xfrm>
            <a:off x="6578011" y="5629817"/>
            <a:ext cx="292900" cy="263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21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81E60-312F-05A7-BB3F-B8F70EE86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97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459CC-0688-4992-C282-B2BA79FB66B1}"/>
              </a:ext>
            </a:extLst>
          </p:cNvPr>
          <p:cNvSpPr/>
          <p:nvPr/>
        </p:nvSpPr>
        <p:spPr bwMode="auto">
          <a:xfrm>
            <a:off x="10971144" y="1806010"/>
            <a:ext cx="314181" cy="333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77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B56A1-3179-66B9-639B-9747A649A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75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34D66-0E6B-8FA2-51F9-7D91D54C4817}"/>
              </a:ext>
            </a:extLst>
          </p:cNvPr>
          <p:cNvSpPr/>
          <p:nvPr/>
        </p:nvSpPr>
        <p:spPr bwMode="auto">
          <a:xfrm>
            <a:off x="8145094" y="1860000"/>
            <a:ext cx="263492" cy="22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EA6059-FFB9-8E46-AE36-B9C4DDA88C99}"/>
              </a:ext>
            </a:extLst>
          </p:cNvPr>
          <p:cNvSpPr/>
          <p:nvPr/>
        </p:nvSpPr>
        <p:spPr bwMode="auto">
          <a:xfrm>
            <a:off x="8165363" y="5686478"/>
            <a:ext cx="236467" cy="22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21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742CA-C15D-E8E6-03BF-160C32AAE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7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F4DB0D-99C7-9BD8-D70D-4BAC11402BF7}"/>
              </a:ext>
            </a:extLst>
          </p:cNvPr>
          <p:cNvSpPr/>
          <p:nvPr/>
        </p:nvSpPr>
        <p:spPr bwMode="auto">
          <a:xfrm>
            <a:off x="2783632" y="2564903"/>
            <a:ext cx="4088263" cy="79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72F5D7-7C7A-D0C1-A8A0-B7DBD49C0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4"/>
          <a:stretch/>
        </p:blipFill>
        <p:spPr>
          <a:xfrm>
            <a:off x="551384" y="4149080"/>
            <a:ext cx="11520000" cy="177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5C167-0B99-664B-C4E9-6E4A65356EFF}"/>
              </a:ext>
            </a:extLst>
          </p:cNvPr>
          <p:cNvSpPr/>
          <p:nvPr/>
        </p:nvSpPr>
        <p:spPr bwMode="auto">
          <a:xfrm>
            <a:off x="4226359" y="5402517"/>
            <a:ext cx="1218644" cy="40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2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2023-05-23T14:13:09Z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