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6" r:id="rId4"/>
    <p:sldId id="368" r:id="rId5"/>
    <p:sldId id="369" r:id="rId6"/>
    <p:sldId id="371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9" name="yt_shape_12109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0d198713-0376-457c-9189-6fde97380481.png&quot;}"/>
            </a:endParaRPr>
          </a:p>
        </p:txBody>
      </p:sp>
      <p:sp>
        <p:nvSpPr>
          <p:cNvPr id="12110" name="yt_shape_12110"/>
          <p:cNvSpPr txBox="1"/>
          <p:nvPr/>
        </p:nvSpPr>
        <p:spPr>
          <a:xfrm>
            <a:off x="540000" y="1662201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认识中心对称</a:t>
            </a:r>
          </a:p>
        </p:txBody>
      </p:sp>
      <p:sp>
        <p:nvSpPr>
          <p:cNvPr id="12111" name="yt_shape_12111"/>
          <p:cNvSpPr txBox="1"/>
          <p:nvPr/>
        </p:nvSpPr>
        <p:spPr>
          <a:xfrm>
            <a:off x="540119" y="218423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把一个图形绕着某一点旋转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如果它能够与另一个图形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重合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那么就说这两个图形关于这个点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中心对称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这个点叫做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对称中心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这两个图形在旋转后能重合的对应点叫做关于对称中心的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535400">
            <a:extLst>
              <a:ext uri="{FF2B5EF4-FFF2-40B4-BE49-F238E27FC236}">
                <a16:creationId xmlns:a16="http://schemas.microsoft.com/office/drawing/2014/main" id="{84DFC785-B842-BC2F-7A1D-FF2E88B3BC2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535416">
            <a:extLst>
              <a:ext uri="{FF2B5EF4-FFF2-40B4-BE49-F238E27FC236}">
                <a16:creationId xmlns:a16="http://schemas.microsoft.com/office/drawing/2014/main" id="{BBCD6AE2-94FC-8CBF-8421-86B9B75F848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0BB971-AAF2-6551-B424-3AF16A826384}"/>
              </a:ext>
            </a:extLst>
          </p:cNvPr>
          <p:cNvSpPr txBox="1"/>
          <p:nvPr/>
        </p:nvSpPr>
        <p:spPr>
          <a:xfrm>
            <a:off x="5022108" y="2114960"/>
            <a:ext cx="106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F65320-9562-77AB-4D0C-85CEB97DF363}"/>
              </a:ext>
            </a:extLst>
          </p:cNvPr>
          <p:cNvSpPr txBox="1"/>
          <p:nvPr/>
        </p:nvSpPr>
        <p:spPr>
          <a:xfrm>
            <a:off x="9868746" y="211496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重合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161E93-971F-07DF-9594-C5A26AD06946}"/>
              </a:ext>
            </a:extLst>
          </p:cNvPr>
          <p:cNvSpPr txBox="1"/>
          <p:nvPr/>
        </p:nvSpPr>
        <p:spPr>
          <a:xfrm>
            <a:off x="4717308" y="25904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3876BC-9A54-3166-A339-75D50068A5B2}"/>
              </a:ext>
            </a:extLst>
          </p:cNvPr>
          <p:cNvSpPr txBox="1"/>
          <p:nvPr/>
        </p:nvSpPr>
        <p:spPr>
          <a:xfrm>
            <a:off x="6241308" y="259044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中心对称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E6C7F6-3DC8-8A06-6FDC-B8FBC3E38228}"/>
              </a:ext>
            </a:extLst>
          </p:cNvPr>
          <p:cNvSpPr txBox="1"/>
          <p:nvPr/>
        </p:nvSpPr>
        <p:spPr>
          <a:xfrm>
            <a:off x="9898907" y="259044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对称中心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5B6474-EEF7-6344-1224-02632A19B44A}"/>
              </a:ext>
            </a:extLst>
          </p:cNvPr>
          <p:cNvSpPr txBox="1"/>
          <p:nvPr/>
        </p:nvSpPr>
        <p:spPr>
          <a:xfrm>
            <a:off x="8374907" y="306593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2" name="yt_shape_12112"/>
          <p:cNvSpPr txBox="1"/>
          <p:nvPr/>
        </p:nvSpPr>
        <p:spPr>
          <a:xfrm>
            <a:off x="540000" y="835220"/>
            <a:ext cx="85824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下列各组图形中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2113" name="yt_image_121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94319"/>
            <a:ext cx="1682496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14" name="yt_image_121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2496" y="1466887"/>
            <a:ext cx="1880235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7" name="yt_shape_12117"/>
          <p:cNvSpPr txBox="1"/>
          <p:nvPr/>
        </p:nvSpPr>
        <p:spPr>
          <a:xfrm>
            <a:off x="1181214" y="249787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2118" name="yt_shape_12118"/>
          <p:cNvSpPr txBox="1"/>
          <p:nvPr/>
        </p:nvSpPr>
        <p:spPr>
          <a:xfrm>
            <a:off x="3330986" y="249787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pic>
        <p:nvPicPr>
          <p:cNvPr id="12119" name="yt_image_121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162873"/>
            <a:ext cx="1711071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20" name="yt_image_1212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11071" y="3185733"/>
            <a:ext cx="1784223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3" name="yt_shape_12123"/>
          <p:cNvSpPr txBox="1"/>
          <p:nvPr/>
        </p:nvSpPr>
        <p:spPr>
          <a:xfrm>
            <a:off x="1203908" y="423272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2124" name="yt_shape_12124"/>
          <p:cNvSpPr txBox="1"/>
          <p:nvPr/>
        </p:nvSpPr>
        <p:spPr>
          <a:xfrm>
            <a:off x="3303148" y="423272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72454D-E234-1BCD-62DF-6AFF406D8823}"/>
              </a:ext>
            </a:extLst>
          </p:cNvPr>
          <p:cNvSpPr txBox="1"/>
          <p:nvPr/>
        </p:nvSpPr>
        <p:spPr>
          <a:xfrm>
            <a:off x="8119201" y="7884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125">
            <a:extLst>
              <a:ext uri="{FF2B5EF4-FFF2-40B4-BE49-F238E27FC236}">
                <a16:creationId xmlns:a16="http://schemas.microsoft.com/office/drawing/2014/main" id="{AED5E322-B1BC-4A6C-93DF-7F3ACD4671A8}"/>
              </a:ext>
            </a:extLst>
          </p:cNvPr>
          <p:cNvSpPr txBox="1"/>
          <p:nvPr/>
        </p:nvSpPr>
        <p:spPr>
          <a:xfrm>
            <a:off x="540000" y="47071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在下列四组图形中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右边图形与左边图形成中心对称的有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3" name="yt_image_12126">
            <a:extLst>
              <a:ext uri="{FF2B5EF4-FFF2-40B4-BE49-F238E27FC236}">
                <a16:creationId xmlns:a16="http://schemas.microsoft.com/office/drawing/2014/main" id="{53F6F687-68CB-4821-A4DF-95017F147938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25882" y="5818969"/>
            <a:ext cx="4539996" cy="77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2FDD0F9-5D93-484F-9752-614C94C44533}"/>
              </a:ext>
            </a:extLst>
          </p:cNvPr>
          <p:cNvSpPr txBox="1"/>
          <p:nvPr/>
        </p:nvSpPr>
        <p:spPr>
          <a:xfrm>
            <a:off x="10127388" y="466036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566ECD4-29C0-4326-BC33-B5E54ACA7FBE}"/>
              </a:ext>
            </a:extLst>
          </p:cNvPr>
          <p:cNvSpPr txBox="1"/>
          <p:nvPr/>
        </p:nvSpPr>
        <p:spPr>
          <a:xfrm>
            <a:off x="449989" y="513585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4" grpId="0" build="allAtOnce"/>
      <p:bldP spid="1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8" name="yt_shape_12128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中心对称的性质</a:t>
            </a:r>
          </a:p>
        </p:txBody>
      </p:sp>
      <p:sp>
        <p:nvSpPr>
          <p:cNvPr id="12129" name="yt_shape_1212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中心对称的性质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中心对称的两个图形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对称点所连线段都经过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对称中心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并且被对称中心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中心对称的两个图形是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全等图形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30" name="yt_shape_12130"/>
          <p:cNvSpPr txBox="1"/>
          <p:nvPr/>
        </p:nvSpPr>
        <p:spPr>
          <a:xfrm>
            <a:off x="540119" y="2359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是成中心对称的两个图形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则下列说法不正确的是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34" name="yt_table_12134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719999"/>
              </p:ext>
            </p:extLst>
          </p:nvPr>
        </p:nvGraphicFramePr>
        <p:xfrm>
          <a:off x="540000" y="3318435"/>
          <a:ext cx="3576638" cy="1697484"/>
        </p:xfrm>
        <a:graphic>
          <a:graphicData uri="http://schemas.openxmlformats.org/drawingml/2006/table">
            <a:tbl>
              <a:tblPr/>
              <a:tblGrid>
                <a:gridCol w="3576638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B'C'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B'C'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en-US" altLang="zh-CN" sz="2400" b="0" i="1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A'OC'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grpSp>
        <p:nvGrpSpPr>
          <p:cNvPr id="12131" name="yt_shape_12131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46265" y="3318435"/>
            <a:ext cx="2203704" cy="1591578"/>
            <a:chOff x="0" y="0"/>
            <a:chExt cx="2203704" cy="1591578"/>
          </a:xfrm>
        </p:grpSpPr>
        <p:pic>
          <p:nvPicPr>
            <p:cNvPr id="2" name="yt_image_1213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3704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33" name="yt_shape_12133"/>
            <p:cNvSpPr txBox="1"/>
            <p:nvPr/>
          </p:nvSpPr>
          <p:spPr>
            <a:xfrm>
              <a:off x="568571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535458">
            <a:extLst>
              <a:ext uri="{FF2B5EF4-FFF2-40B4-BE49-F238E27FC236}">
                <a16:creationId xmlns:a16="http://schemas.microsoft.com/office/drawing/2014/main" id="{7E57F150-A95A-033C-9D5F-C7409FE0FEE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8805B50-E14B-4FA6-BEC8-8C7EB1E00A21}"/>
              </a:ext>
            </a:extLst>
          </p:cNvPr>
          <p:cNvSpPr txBox="1"/>
          <p:nvPr/>
        </p:nvSpPr>
        <p:spPr>
          <a:xfrm>
            <a:off x="10676698" y="133931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对称中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3F2F37-DBB7-9B5B-1B49-6602EAE0CB48}"/>
              </a:ext>
            </a:extLst>
          </p:cNvPr>
          <p:cNvSpPr txBox="1"/>
          <p:nvPr/>
        </p:nvSpPr>
        <p:spPr>
          <a:xfrm>
            <a:off x="450108" y="181480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89CE5E-39F3-6CD9-8A50-4FAA873B2731}"/>
              </a:ext>
            </a:extLst>
          </p:cNvPr>
          <p:cNvSpPr txBox="1"/>
          <p:nvPr/>
        </p:nvSpPr>
        <p:spPr>
          <a:xfrm>
            <a:off x="3802908" y="181480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B661AD-8DB2-886A-9210-17CBEF38E892}"/>
              </a:ext>
            </a:extLst>
          </p:cNvPr>
          <p:cNvSpPr txBox="1"/>
          <p:nvPr/>
        </p:nvSpPr>
        <p:spPr>
          <a:xfrm>
            <a:off x="8374907" y="181480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全等图形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B09608-1F8C-7880-D495-503B086AE5AD}"/>
              </a:ext>
            </a:extLst>
          </p:cNvPr>
          <p:cNvSpPr txBox="1"/>
          <p:nvPr/>
        </p:nvSpPr>
        <p:spPr>
          <a:xfrm>
            <a:off x="1059708" y="2787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6" name="yt_shape_12136"/>
          <p:cNvSpPr txBox="1"/>
          <p:nvPr/>
        </p:nvSpPr>
        <p:spPr>
          <a:xfrm>
            <a:off x="540000" y="900000"/>
            <a:ext cx="108298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40" name="yt_shape_12140"/>
          <p:cNvSpPr txBox="1"/>
          <p:nvPr/>
        </p:nvSpPr>
        <p:spPr>
          <a:xfrm>
            <a:off x="540000" y="30914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37" name="yt_shape_12137" title="H_118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27848" y="1582122"/>
            <a:ext cx="2298573" cy="1509282"/>
            <a:chOff x="0" y="0"/>
            <a:chExt cx="2298573" cy="1509282"/>
          </a:xfrm>
        </p:grpSpPr>
        <p:pic>
          <p:nvPicPr>
            <p:cNvPr id="2" name="yt_image_1213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98573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39" name="yt_shape_12139"/>
            <p:cNvSpPr txBox="1"/>
            <p:nvPr/>
          </p:nvSpPr>
          <p:spPr>
            <a:xfrm>
              <a:off x="616005" y="11492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407FE33-05A9-EC8B-7538-2E12C0F61844}"/>
              </a:ext>
            </a:extLst>
          </p:cNvPr>
          <p:cNvSpPr txBox="1"/>
          <p:nvPr/>
        </p:nvSpPr>
        <p:spPr>
          <a:xfrm>
            <a:off x="1056553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1" name="yt_shape_12141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利用中心对称的性质作图</a:t>
            </a:r>
          </a:p>
        </p:txBody>
      </p:sp>
      <p:sp>
        <p:nvSpPr>
          <p:cNvPr id="12142" name="yt_shape_1214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点成中心对称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43" name="yt_image_121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308212"/>
            <a:ext cx="1596357" cy="218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35487">
            <a:extLst>
              <a:ext uri="{FF2B5EF4-FFF2-40B4-BE49-F238E27FC236}">
                <a16:creationId xmlns:a16="http://schemas.microsoft.com/office/drawing/2014/main" id="{415B6EB9-F4E4-E28F-28B3-F4A41299ED8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6" name="yt_shape_12145">
            <a:extLst>
              <a:ext uri="{FF2B5EF4-FFF2-40B4-BE49-F238E27FC236}">
                <a16:creationId xmlns:a16="http://schemas.microsoft.com/office/drawing/2014/main" id="{86949433-8FAE-4DD7-97D2-21432E3D2B21}"/>
              </a:ext>
            </a:extLst>
          </p:cNvPr>
          <p:cNvSpPr txBox="1"/>
          <p:nvPr/>
        </p:nvSpPr>
        <p:spPr>
          <a:xfrm>
            <a:off x="606168" y="2384941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7" name="yt_image_12146">
            <a:extLst>
              <a:ext uri="{FF2B5EF4-FFF2-40B4-BE49-F238E27FC236}">
                <a16:creationId xmlns:a16="http://schemas.microsoft.com/office/drawing/2014/main" id="{A8840C66-F8D7-4D73-AA23-A13EC5C4DAAA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4867" y="3016608"/>
            <a:ext cx="2514600" cy="218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8" name="yt_shape_12148"/>
          <p:cNvSpPr txBox="1"/>
          <p:nvPr/>
        </p:nvSpPr>
        <p:spPr>
          <a:xfrm>
            <a:off x="469468" y="836712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00d9996-74c5-4763-9329-b555a0ad4e5e.png&quot;}"/>
            </a:endParaRPr>
          </a:p>
        </p:txBody>
      </p:sp>
      <p:sp>
        <p:nvSpPr>
          <p:cNvPr id="12149" name="yt_shape_12149"/>
          <p:cNvSpPr txBox="1"/>
          <p:nvPr/>
        </p:nvSpPr>
        <p:spPr>
          <a:xfrm>
            <a:off x="540119" y="15808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则图中成中心对称的三角形共有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53" name="yt_table_12153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459480"/>
              </p:ext>
            </p:extLst>
          </p:nvPr>
        </p:nvGraphicFramePr>
        <p:xfrm>
          <a:off x="540000" y="2540330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grpSp>
        <p:nvGrpSpPr>
          <p:cNvPr id="12150" name="yt_shape_12150_skip" title="H_104.5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7646" y="2113668"/>
            <a:ext cx="1712214" cy="1396060"/>
            <a:chOff x="0" y="0"/>
            <a:chExt cx="1712214" cy="1396060"/>
          </a:xfrm>
        </p:grpSpPr>
        <p:pic>
          <p:nvPicPr>
            <p:cNvPr id="2" name="yt_image_1215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2214" cy="931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52" name="yt_shape_12152"/>
            <p:cNvSpPr txBox="1"/>
            <p:nvPr/>
          </p:nvSpPr>
          <p:spPr>
            <a:xfrm>
              <a:off x="322826" y="967545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535517">
            <a:extLst>
              <a:ext uri="{FF2B5EF4-FFF2-40B4-BE49-F238E27FC236}">
                <a16:creationId xmlns:a16="http://schemas.microsoft.com/office/drawing/2014/main" id="{93BF853F-2C63-E571-55D9-961AA3C43D0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2420"/>
            <a:ext cx="3911664" cy="63527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C834E44-BD69-D31A-5B37-A3BA71A8443B}"/>
              </a:ext>
            </a:extLst>
          </p:cNvPr>
          <p:cNvSpPr txBox="1"/>
          <p:nvPr/>
        </p:nvSpPr>
        <p:spPr>
          <a:xfrm>
            <a:off x="2278908" y="20095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155">
            <a:extLst>
              <a:ext uri="{FF2B5EF4-FFF2-40B4-BE49-F238E27FC236}">
                <a16:creationId xmlns:a16="http://schemas.microsoft.com/office/drawing/2014/main" id="{B2721FD8-DF73-49A9-A520-F2A8402204F6}"/>
              </a:ext>
            </a:extLst>
          </p:cNvPr>
          <p:cNvSpPr txBox="1"/>
          <p:nvPr/>
        </p:nvSpPr>
        <p:spPr>
          <a:xfrm>
            <a:off x="537861" y="3509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点成中心对称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则对称中心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" name="yt_shape_12159">
            <a:extLst>
              <a:ext uri="{FF2B5EF4-FFF2-40B4-BE49-F238E27FC236}">
                <a16:creationId xmlns:a16="http://schemas.microsoft.com/office/drawing/2014/main" id="{51492CE5-C8CB-4CF8-BAD4-C01C3495883D}"/>
              </a:ext>
            </a:extLst>
          </p:cNvPr>
          <p:cNvSpPr txBox="1"/>
          <p:nvPr/>
        </p:nvSpPr>
        <p:spPr>
          <a:xfrm>
            <a:off x="537742" y="699832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2156" title="H_183.1911">
            <a:extLst>
              <a:ext uri="{FF2B5EF4-FFF2-40B4-BE49-F238E27FC236}">
                <a16:creationId xmlns:a16="http://schemas.microsoft.com/office/drawing/2014/main" id="{A651F215-9053-44AA-A579-450089447C43}"/>
              </a:ext>
            </a:extLst>
          </p:cNvPr>
          <p:cNvGrpSpPr/>
          <p:nvPr/>
        </p:nvGrpSpPr>
        <p:grpSpPr>
          <a:xfrm>
            <a:off x="5005606" y="4157800"/>
            <a:ext cx="2176272" cy="2326527"/>
            <a:chOff x="0" y="0"/>
            <a:chExt cx="2176272" cy="2326527"/>
          </a:xfrm>
        </p:grpSpPr>
        <p:pic>
          <p:nvPicPr>
            <p:cNvPr id="13" name="yt_image_12156">
              <a:extLst>
                <a:ext uri="{FF2B5EF4-FFF2-40B4-BE49-F238E27FC236}">
                  <a16:creationId xmlns:a16="http://schemas.microsoft.com/office/drawing/2014/main" id="{BE7F79FB-3C99-4021-8F19-04C74271B6D3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76272" cy="19305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158">
              <a:extLst>
                <a:ext uri="{FF2B5EF4-FFF2-40B4-BE49-F238E27FC236}">
                  <a16:creationId xmlns:a16="http://schemas.microsoft.com/office/drawing/2014/main" id="{4ACA16AA-B5F9-4199-8F48-AC962500713C}"/>
                </a:ext>
              </a:extLst>
            </p:cNvPr>
            <p:cNvSpPr txBox="1"/>
            <p:nvPr/>
          </p:nvSpPr>
          <p:spPr>
            <a:xfrm>
              <a:off x="554855" y="19665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F731678-EF32-49E3-8993-3C48098C6539}"/>
              </a:ext>
            </a:extLst>
          </p:cNvPr>
          <p:cNvSpPr txBox="1"/>
          <p:nvPr/>
        </p:nvSpPr>
        <p:spPr>
          <a:xfrm>
            <a:off x="2767188" y="393841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441</Words>
  <Application>Microsoft Office PowerPoint</Application>
  <PresentationFormat>宽屏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 Light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48</cp:revision>
  <dcterms:created xsi:type="dcterms:W3CDTF">2023-05-05T05:33:04Z</dcterms:created>
  <dcterms:modified xsi:type="dcterms:W3CDTF">2023-05-18T13:56:42Z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