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72" r:id="rId4"/>
    <p:sldId id="374" r:id="rId5"/>
    <p:sldId id="375" r:id="rId6"/>
    <p:sldId id="388" r:id="rId7"/>
    <p:sldId id="376" r:id="rId8"/>
    <p:sldId id="378" r:id="rId9"/>
    <p:sldId id="383" r:id="rId10"/>
    <p:sldId id="385" r:id="rId11"/>
    <p:sldId id="391" r:id="rId12"/>
    <p:sldId id="393" r:id="rId13"/>
    <p:sldId id="386" r:id="rId14"/>
    <p:sldId id="395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6" name="yt_shape_12196"/>
          <p:cNvSpPr txBox="1"/>
          <p:nvPr/>
        </p:nvSpPr>
        <p:spPr>
          <a:xfrm>
            <a:off x="494315" y="900000"/>
            <a:ext cx="58878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关于原点对称的点的坐标特征</a:t>
            </a:r>
          </a:p>
        </p:txBody>
      </p:sp>
      <p:sp>
        <p:nvSpPr>
          <p:cNvPr id="12197" name="yt_shape_1219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两个点关于原点对称时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它们的坐标符号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相反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关于原点的对称点为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98" name="yt_shape_12198"/>
          <p:cNvSpPr txBox="1"/>
          <p:nvPr/>
        </p:nvSpPr>
        <p:spPr>
          <a:xfrm>
            <a:off x="540119" y="235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关于原点对称的点的坐标是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99" name="yt_table_1219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189035"/>
              </p:ext>
            </p:extLst>
          </p:nvPr>
        </p:nvGraphicFramePr>
        <p:xfrm>
          <a:off x="540000" y="3470799"/>
          <a:ext cx="6047106" cy="848742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</a:tbl>
          </a:graphicData>
        </a:graphic>
      </p:graphicFrame>
      <p:sp>
        <p:nvSpPr>
          <p:cNvPr id="12201" name="yt_shape_12201"/>
          <p:cNvSpPr txBox="1"/>
          <p:nvPr/>
        </p:nvSpPr>
        <p:spPr>
          <a:xfrm>
            <a:off x="540119" y="43701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个单位长度得到点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关于原点对称的点的坐标是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02" name="yt_table_1220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761651"/>
              </p:ext>
            </p:extLst>
          </p:nvPr>
        </p:nvGraphicFramePr>
        <p:xfrm>
          <a:off x="540000" y="5481940"/>
          <a:ext cx="5742306" cy="848742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</a:tbl>
          </a:graphicData>
        </a:graphic>
      </p:graphicFrame>
      <p:pic>
        <p:nvPicPr>
          <p:cNvPr id="3" name="yt_shape_1684382550412">
            <a:extLst>
              <a:ext uri="{FF2B5EF4-FFF2-40B4-BE49-F238E27FC236}">
                <a16:creationId xmlns:a16="http://schemas.microsoft.com/office/drawing/2014/main" id="{16CC1873-0841-62B4-01D5-E96D418087F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BA6270-CCE0-7881-4A22-598FF2C773DF}"/>
              </a:ext>
            </a:extLst>
          </p:cNvPr>
          <p:cNvSpPr txBox="1"/>
          <p:nvPr/>
        </p:nvSpPr>
        <p:spPr>
          <a:xfrm>
            <a:off x="7017737" y="133931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相反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46CFC4-624D-7946-D51F-B3CC30B3C0FE}"/>
              </a:ext>
            </a:extLst>
          </p:cNvPr>
          <p:cNvSpPr txBox="1"/>
          <p:nvPr/>
        </p:nvSpPr>
        <p:spPr>
          <a:xfrm>
            <a:off x="2495600" y="1773606"/>
            <a:ext cx="227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694629-39FA-9B8B-2141-180284E65724}"/>
              </a:ext>
            </a:extLst>
          </p:cNvPr>
          <p:cNvSpPr txBox="1"/>
          <p:nvPr/>
        </p:nvSpPr>
        <p:spPr>
          <a:xfrm>
            <a:off x="1059708" y="2787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785251-7B10-660F-4A57-94251349A355}"/>
              </a:ext>
            </a:extLst>
          </p:cNvPr>
          <p:cNvSpPr txBox="1"/>
          <p:nvPr/>
        </p:nvSpPr>
        <p:spPr>
          <a:xfrm>
            <a:off x="1974108" y="47988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7" name="yt_shape_1224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在正方形网格中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的三个顶点都在格点上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结合所给的平面直角坐标系解答下列问题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2248" name="yt_shape_12248"/>
          <p:cNvSpPr txBox="1"/>
          <p:nvPr/>
        </p:nvSpPr>
        <p:spPr>
          <a:xfrm>
            <a:off x="540000" y="2339566"/>
            <a:ext cx="61539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2249"/>
          <p:cNvSpPr txBox="1"/>
          <p:nvPr/>
        </p:nvSpPr>
        <p:spPr>
          <a:xfrm>
            <a:off x="540000" y="2971233"/>
            <a:ext cx="4812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50" name="yt_image_122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8719" y="2971233"/>
            <a:ext cx="2663280" cy="2589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2252">
            <a:extLst>
              <a:ext uri="{FF2B5EF4-FFF2-40B4-BE49-F238E27FC236}">
                <a16:creationId xmlns:a16="http://schemas.microsoft.com/office/drawing/2014/main" id="{5F674C17-C277-4F1D-8507-1449FC917603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9563" y="3528266"/>
            <a:ext cx="2660904" cy="261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4" name="yt_shape_1225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画出平移后的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3" name="yt_shape_12255"/>
          <p:cNvSpPr txBox="1"/>
          <p:nvPr/>
        </p:nvSpPr>
        <p:spPr>
          <a:xfrm>
            <a:off x="540000" y="2011799"/>
            <a:ext cx="559929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由图可知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56" name="yt_image_122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8719" y="2011799"/>
            <a:ext cx="2663280" cy="2589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252">
            <a:extLst>
              <a:ext uri="{FF2B5EF4-FFF2-40B4-BE49-F238E27FC236}">
                <a16:creationId xmlns:a16="http://schemas.microsoft.com/office/drawing/2014/main" id="{D5C3FB23-CA1D-4A1A-A398-572E285CD6DB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3832" y="3076551"/>
            <a:ext cx="2660904" cy="261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0" name="yt_shape_1226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其对称中心坐标为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4" name="yt_shape_12261"/>
          <p:cNvSpPr txBox="1"/>
          <p:nvPr/>
        </p:nvSpPr>
        <p:spPr>
          <a:xfrm>
            <a:off x="540119" y="2011799"/>
            <a:ext cx="841271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三条线段恰好经过点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成中心对称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即为对称中心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故答案为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62" name="yt_image_1226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8719" y="2011799"/>
            <a:ext cx="2663280" cy="2589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252">
            <a:extLst>
              <a:ext uri="{FF2B5EF4-FFF2-40B4-BE49-F238E27FC236}">
                <a16:creationId xmlns:a16="http://schemas.microsoft.com/office/drawing/2014/main" id="{97CF6334-B99E-4250-8C2C-C91AFDBA13F8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7968" y="3441159"/>
            <a:ext cx="2660904" cy="261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4" name="yt_shape_1226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8a4c1f8-5602-4563-abf3-18b61bc9503c.png&quot;}"/>
            </a:endParaRPr>
          </a:p>
        </p:txBody>
      </p:sp>
      <p:sp>
        <p:nvSpPr>
          <p:cNvPr id="12265" name="yt_shape_12265"/>
          <p:cNvSpPr txBox="1"/>
          <p:nvPr/>
        </p:nvSpPr>
        <p:spPr>
          <a:xfrm>
            <a:off x="384601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直观想象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三个顶点的坐标分别是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66" name="yt_shape_12266"/>
          <p:cNvSpPr txBox="1"/>
          <p:nvPr/>
        </p:nvSpPr>
        <p:spPr>
          <a:xfrm>
            <a:off x="384482" y="2612595"/>
            <a:ext cx="79316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2267"/>
          <p:cNvSpPr txBox="1"/>
          <p:nvPr/>
        </p:nvSpPr>
        <p:spPr>
          <a:xfrm>
            <a:off x="384482" y="3244262"/>
            <a:ext cx="4812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68" name="yt_image_122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3040" y="2561807"/>
            <a:ext cx="2883600" cy="285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550568">
            <a:extLst>
              <a:ext uri="{FF2B5EF4-FFF2-40B4-BE49-F238E27FC236}">
                <a16:creationId xmlns:a16="http://schemas.microsoft.com/office/drawing/2014/main" id="{DA22C6A3-34D0-42BE-5C65-E3E39CEC8F7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pic>
        <p:nvPicPr>
          <p:cNvPr id="8" name="yt_image_12279">
            <a:extLst>
              <a:ext uri="{FF2B5EF4-FFF2-40B4-BE49-F238E27FC236}">
                <a16:creationId xmlns:a16="http://schemas.microsoft.com/office/drawing/2014/main" id="{A6211838-9DFE-4A0F-A71D-B897347E2D2C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584" y="3672777"/>
            <a:ext cx="2880360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270">
            <a:extLst>
              <a:ext uri="{FF2B5EF4-FFF2-40B4-BE49-F238E27FC236}">
                <a16:creationId xmlns:a16="http://schemas.microsoft.com/office/drawing/2014/main" id="{2C08372B-87BD-428B-A0AE-588658C1FEFE}"/>
              </a:ext>
            </a:extLst>
          </p:cNvPr>
          <p:cNvSpPr txBox="1"/>
          <p:nvPr/>
        </p:nvSpPr>
        <p:spPr>
          <a:xfrm>
            <a:off x="384482" y="3749506"/>
            <a:ext cx="59311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请画出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关于原点对称的</a:t>
            </a:r>
            <a:r>
              <a:rPr lang="en-US" altLang="zh-CN" sz="2400" b="0" i="0" u="none" spc="-1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spc="-10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spc="-10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spc="-100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-1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" name="yt_shape_12271">
            <a:extLst>
              <a:ext uri="{FF2B5EF4-FFF2-40B4-BE49-F238E27FC236}">
                <a16:creationId xmlns:a16="http://schemas.microsoft.com/office/drawing/2014/main" id="{80E4AA00-04B5-4833-86F5-B3B3DCE859E4}"/>
              </a:ext>
            </a:extLst>
          </p:cNvPr>
          <p:cNvSpPr txBox="1"/>
          <p:nvPr/>
        </p:nvSpPr>
        <p:spPr>
          <a:xfrm>
            <a:off x="384482" y="4381173"/>
            <a:ext cx="4812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4" name="yt_shape_1227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轴上求作一点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周长最小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并直接写出点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周长的最小值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2275"/>
              <p:cNvSpPr txBox="1"/>
              <p:nvPr/>
            </p:nvSpPr>
            <p:spPr>
              <a:xfrm>
                <a:off x="540119" y="2011799"/>
                <a:ext cx="81923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即为所求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坐标是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周长的最小值是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2275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8192399" cy="946798"/>
              </a:xfrm>
              <a:prstGeom prst="rect">
                <a:avLst/>
              </a:prstGeom>
              <a:blipFill>
                <a:blip r:embed="rId2"/>
                <a:stretch>
                  <a:fillRect l="-2308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77" name="yt_image_1227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8399" y="2011799"/>
            <a:ext cx="2883600" cy="2850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279">
            <a:extLst>
              <a:ext uri="{FF2B5EF4-FFF2-40B4-BE49-F238E27FC236}">
                <a16:creationId xmlns:a16="http://schemas.microsoft.com/office/drawing/2014/main" id="{78D46CB1-CF4D-4409-ABA3-E3D570C33CC9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5920" y="2958597"/>
            <a:ext cx="2880360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4" name="yt_shape_12204"/>
          <p:cNvSpPr txBox="1"/>
          <p:nvPr/>
        </p:nvSpPr>
        <p:spPr>
          <a:xfrm>
            <a:off x="540000" y="752949"/>
            <a:ext cx="101999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关于原点的对称点在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05" name="yt_table_1220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496688"/>
              </p:ext>
            </p:extLst>
          </p:nvPr>
        </p:nvGraphicFramePr>
        <p:xfrm>
          <a:off x="540000" y="1384616"/>
          <a:ext cx="51327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</a:tbl>
          </a:graphicData>
        </a:graphic>
      </p:graphicFrame>
      <p:sp>
        <p:nvSpPr>
          <p:cNvPr id="12207" name="yt_shape_12207"/>
          <p:cNvSpPr txBox="1"/>
          <p:nvPr/>
        </p:nvSpPr>
        <p:spPr>
          <a:xfrm>
            <a:off x="540119" y="22839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怀化市中考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208" name="yt_shape_12208"/>
          <p:cNvSpPr txBox="1"/>
          <p:nvPr/>
        </p:nvSpPr>
        <p:spPr>
          <a:xfrm>
            <a:off x="540000" y="3243393"/>
            <a:ext cx="91371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关于原点对称的抛物线的解析式为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209" name="yt_image_1220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3570" y="4681943"/>
            <a:ext cx="2036826" cy="199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8970D5-8E5A-B916-2B58-63753D481B58}"/>
              </a:ext>
            </a:extLst>
          </p:cNvPr>
          <p:cNvSpPr txBox="1"/>
          <p:nvPr/>
        </p:nvSpPr>
        <p:spPr>
          <a:xfrm>
            <a:off x="9720989" y="7061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CFEBE4-3F5E-0040-37C1-47068438E0D5}"/>
              </a:ext>
            </a:extLst>
          </p:cNvPr>
          <p:cNvSpPr txBox="1"/>
          <p:nvPr/>
        </p:nvSpPr>
        <p:spPr>
          <a:xfrm>
            <a:off x="1059708" y="271264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38650B-5F9D-CFDE-7D88-1E3DBCA5D4D2}"/>
              </a:ext>
            </a:extLst>
          </p:cNvPr>
          <p:cNvSpPr txBox="1"/>
          <p:nvPr/>
        </p:nvSpPr>
        <p:spPr>
          <a:xfrm>
            <a:off x="7603264" y="3141946"/>
            <a:ext cx="192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2211">
            <a:extLst>
              <a:ext uri="{FF2B5EF4-FFF2-40B4-BE49-F238E27FC236}">
                <a16:creationId xmlns:a16="http://schemas.microsoft.com/office/drawing/2014/main" id="{410218DB-994E-4778-98C1-B44972328B8B}"/>
              </a:ext>
            </a:extLst>
          </p:cNvPr>
          <p:cNvSpPr txBox="1"/>
          <p:nvPr/>
        </p:nvSpPr>
        <p:spPr>
          <a:xfrm>
            <a:off x="540000" y="36956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774310-CBB6-42F2-ACD4-4803E068CD6A}"/>
              </a:ext>
            </a:extLst>
          </p:cNvPr>
          <p:cNvSpPr txBox="1"/>
          <p:nvPr/>
        </p:nvSpPr>
        <p:spPr>
          <a:xfrm>
            <a:off x="2583589" y="4075167"/>
            <a:ext cx="7155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2" name="yt_shape_12212"/>
          <p:cNvSpPr txBox="1"/>
          <p:nvPr/>
        </p:nvSpPr>
        <p:spPr>
          <a:xfrm>
            <a:off x="494315" y="878084"/>
            <a:ext cx="65033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平面直角坐标系中的中心对称图形</a:t>
            </a:r>
          </a:p>
        </p:txBody>
      </p:sp>
      <p:sp>
        <p:nvSpPr>
          <p:cNvPr id="12213" name="yt_shape_12213"/>
          <p:cNvSpPr txBox="1"/>
          <p:nvPr/>
        </p:nvSpPr>
        <p:spPr>
          <a:xfrm>
            <a:off x="540119" y="13776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对角线的交点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边的直线为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建立如图所示的平面直角坐标系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214" name="yt_image_122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5537" y="2564904"/>
            <a:ext cx="181622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50448">
            <a:extLst>
              <a:ext uri="{FF2B5EF4-FFF2-40B4-BE49-F238E27FC236}">
                <a16:creationId xmlns:a16="http://schemas.microsoft.com/office/drawing/2014/main" id="{4E38F50E-32AF-0A9D-8CF4-FF8A9A62D7C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18713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070200-889E-7B21-532F-C301D731CC95}"/>
              </a:ext>
            </a:extLst>
          </p:cNvPr>
          <p:cNvSpPr txBox="1"/>
          <p:nvPr/>
        </p:nvSpPr>
        <p:spPr>
          <a:xfrm>
            <a:off x="7925646" y="1806331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6" name="yt_shape_1221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利用关于原点对称的点的坐标的特点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作与线段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关于原点对称的图形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19" name="yt_shape_12219"/>
          <p:cNvSpPr txBox="1"/>
          <p:nvPr/>
        </p:nvSpPr>
        <p:spPr>
          <a:xfrm>
            <a:off x="4026115" y="2011799"/>
            <a:ext cx="4005584" cy="178298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900" b="0" i="0" u="none" spc="-9900">
                <a:solidFill>
                  <a:srgbClr val="1EE3CF"/>
                </a:solidFill>
                <a:effectLst/>
                <a:latin typeface="Times New Roman" pitchFamily="99"/>
                <a:ea typeface="宋体" pitchFamily="99"/>
                <a:cs typeface="宋体" pitchFamily="99"/>
              </a:rPr>
              <a:t> </a:t>
            </a:r>
            <a:r>
              <a:rPr lang="en-US" altLang="zh-CN" sz="9900" b="0" i="0" u="none" spc="13142">
                <a:solidFill>
                  <a:srgbClr val="1EE3CF"/>
                </a:solidFill>
                <a:effectLst/>
                <a:latin typeface="Times New Roman" pitchFamily="99"/>
                <a:ea typeface="宋体" pitchFamily="99"/>
                <a:cs typeface="宋体" pitchFamily="99"/>
              </a:rPr>
              <a:t> </a:t>
            </a:r>
            <a:r>
              <a:rPr lang="en-US" altLang="zh-CN" sz="9700" b="0" i="0" u="none" spc="13193">
                <a:solidFill>
                  <a:srgbClr val="1EE3CF"/>
                </a:solidFill>
                <a:effectLst/>
                <a:latin typeface="Times New Roman" pitchFamily="97"/>
                <a:ea typeface="宋体" pitchFamily="97"/>
                <a:cs typeface="宋体" pitchFamily="97"/>
              </a:rPr>
              <a:t> </a:t>
            </a:r>
          </a:p>
        </p:txBody>
      </p:sp>
      <p:pic>
        <p:nvPicPr>
          <p:cNvPr id="12217" name="yt_image_122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6115" y="2011799"/>
            <a:ext cx="1982880" cy="197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18" name="yt_image_122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3135" y="2047359"/>
            <a:ext cx="1983105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1" name="yt_shape_12221"/>
          <p:cNvSpPr txBox="1"/>
          <p:nvPr/>
        </p:nvSpPr>
        <p:spPr>
          <a:xfrm>
            <a:off x="540000" y="4033954"/>
            <a:ext cx="427681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2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2" name="yt_shape_1222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23" name="yt_shape_12223"/>
          <p:cNvSpPr txBox="1"/>
          <p:nvPr/>
        </p:nvSpPr>
        <p:spPr>
          <a:xfrm>
            <a:off x="540000" y="1859435"/>
            <a:ext cx="95218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2224"/>
          <p:cNvSpPr txBox="1"/>
          <p:nvPr/>
        </p:nvSpPr>
        <p:spPr>
          <a:xfrm>
            <a:off x="540000" y="2491102"/>
            <a:ext cx="60256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25" name="yt_image_122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8399" y="2491102"/>
            <a:ext cx="2883600" cy="292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2231">
            <a:extLst>
              <a:ext uri="{FF2B5EF4-FFF2-40B4-BE49-F238E27FC236}">
                <a16:creationId xmlns:a16="http://schemas.microsoft.com/office/drawing/2014/main" id="{313895D5-1495-4558-ADB2-451F72604486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0738" y="3210192"/>
            <a:ext cx="2880360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7" name="yt_shape_12227"/>
          <p:cNvSpPr txBox="1"/>
          <p:nvPr/>
        </p:nvSpPr>
        <p:spPr>
          <a:xfrm>
            <a:off x="540000" y="900000"/>
            <a:ext cx="58365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2228"/>
          <p:cNvSpPr txBox="1"/>
          <p:nvPr/>
        </p:nvSpPr>
        <p:spPr>
          <a:xfrm>
            <a:off x="540000" y="1531667"/>
            <a:ext cx="38888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29" name="yt_image_122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8399" y="1531667"/>
            <a:ext cx="2883600" cy="292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231">
            <a:extLst>
              <a:ext uri="{FF2B5EF4-FFF2-40B4-BE49-F238E27FC236}">
                <a16:creationId xmlns:a16="http://schemas.microsoft.com/office/drawing/2014/main" id="{700117E4-FD22-4F02-B2DB-42FCE387A57D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20" y="2348880"/>
            <a:ext cx="2880360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3" name="yt_shape_12233"/>
          <p:cNvSpPr txBox="1"/>
          <p:nvPr/>
        </p:nvSpPr>
        <p:spPr>
          <a:xfrm>
            <a:off x="494314" y="900000"/>
            <a:ext cx="49645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旋转中心不一定是原点</a:t>
            </a:r>
          </a:p>
        </p:txBody>
      </p:sp>
      <p:sp>
        <p:nvSpPr>
          <p:cNvPr id="12234" name="yt_shape_12234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36" name="yt_table_12236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612196"/>
              </p:ext>
            </p:extLst>
          </p:nvPr>
        </p:nvGraphicFramePr>
        <p:xfrm>
          <a:off x="540000" y="2359000"/>
          <a:ext cx="3167063" cy="1697484"/>
        </p:xfrm>
        <a:graphic>
          <a:graphicData uri="http://schemas.openxmlformats.org/drawingml/2006/table">
            <a:tbl>
              <a:tblPr/>
              <a:tblGrid>
                <a:gridCol w="3167063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</a:tbl>
          </a:graphicData>
        </a:graphic>
      </p:graphicFrame>
      <p:pic>
        <p:nvPicPr>
          <p:cNvPr id="12235" name="yt_image_12235_skip" title="H_120.5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5068" y="2359000"/>
            <a:ext cx="1644777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50493">
            <a:extLst>
              <a:ext uri="{FF2B5EF4-FFF2-40B4-BE49-F238E27FC236}">
                <a16:creationId xmlns:a16="http://schemas.microsoft.com/office/drawing/2014/main" id="{34FC80A4-701B-796C-294F-E62AF08D136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B3017B-BB01-3988-5915-7FF8AF4BD7DE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CEE419-7618-8C27-E462-9C1452A5EA01}"/>
              </a:ext>
            </a:extLst>
          </p:cNvPr>
          <p:cNvSpPr txBox="1"/>
          <p:nvPr/>
        </p:nvSpPr>
        <p:spPr>
          <a:xfrm>
            <a:off x="3901333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8" name="yt_shape_12238"/>
          <p:cNvSpPr txBox="1"/>
          <p:nvPr/>
        </p:nvSpPr>
        <p:spPr>
          <a:xfrm>
            <a:off x="469468" y="855808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30000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87e3cad-726d-4faf-b637-0315f2744a94.png&quot;}"/>
            </a:endParaRPr>
          </a:p>
        </p:txBody>
      </p:sp>
      <p:sp>
        <p:nvSpPr>
          <p:cNvPr id="12239" name="yt_shape_12239"/>
          <p:cNvSpPr txBox="1"/>
          <p:nvPr/>
        </p:nvSpPr>
        <p:spPr>
          <a:xfrm>
            <a:off x="540119" y="15999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40" name="yt_table_1224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837994"/>
              </p:ext>
            </p:extLst>
          </p:nvPr>
        </p:nvGraphicFramePr>
        <p:xfrm>
          <a:off x="540000" y="2711790"/>
          <a:ext cx="51327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69507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  <a:tr h="369507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</a:tbl>
          </a:graphicData>
        </a:graphic>
      </p:graphicFrame>
      <p:sp>
        <p:nvSpPr>
          <p:cNvPr id="12242" name="yt_shape_12242"/>
          <p:cNvSpPr txBox="1"/>
          <p:nvPr/>
        </p:nvSpPr>
        <p:spPr>
          <a:xfrm>
            <a:off x="540119" y="36111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关于原点中心对称的点的坐标为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243" name="yt_shape_12243"/>
          <p:cNvSpPr txBox="1"/>
          <p:nvPr/>
        </p:nvSpPr>
        <p:spPr>
          <a:xfrm>
            <a:off x="540119" y="45705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再向下平移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平移后对应的点为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550522">
            <a:extLst>
              <a:ext uri="{FF2B5EF4-FFF2-40B4-BE49-F238E27FC236}">
                <a16:creationId xmlns:a16="http://schemas.microsoft.com/office/drawing/2014/main" id="{AC22F93E-0227-AD05-336A-5CC2F3F678E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81516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B89476-33EB-1F0A-04DF-4357271DEEE6}"/>
              </a:ext>
            </a:extLst>
          </p:cNvPr>
          <p:cNvSpPr txBox="1"/>
          <p:nvPr/>
        </p:nvSpPr>
        <p:spPr>
          <a:xfrm>
            <a:off x="2651971" y="20286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FDE004-2486-1A86-81E0-9DB33D6F6821}"/>
              </a:ext>
            </a:extLst>
          </p:cNvPr>
          <p:cNvSpPr txBox="1"/>
          <p:nvPr/>
        </p:nvSpPr>
        <p:spPr>
          <a:xfrm>
            <a:off x="3193308" y="403981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9F2056-CD5E-F9E2-BEEC-E6591CCD33A3}"/>
              </a:ext>
            </a:extLst>
          </p:cNvPr>
          <p:cNvSpPr txBox="1"/>
          <p:nvPr/>
        </p:nvSpPr>
        <p:spPr>
          <a:xfrm>
            <a:off x="9976696" y="4999249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45" name="yt_shape_12245"/>
              <p:cNvSpPr txBox="1"/>
              <p:nvPr/>
            </p:nvSpPr>
            <p:spPr>
              <a:xfrm>
                <a:off x="540000" y="1569511"/>
                <a:ext cx="6731523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>
          <p:sp>
            <p:nvSpPr>
              <p:cNvPr id="12245" name="yt_shape_122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69511"/>
                <a:ext cx="6731523" cy="1499449"/>
              </a:xfrm>
              <a:prstGeom prst="rect">
                <a:avLst/>
              </a:prstGeom>
              <a:blipFill>
                <a:blip r:embed="rId2"/>
                <a:stretch>
                  <a:fillRect l="-2808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2244">
            <a:extLst>
              <a:ext uri="{FF2B5EF4-FFF2-40B4-BE49-F238E27FC236}">
                <a16:creationId xmlns:a16="http://schemas.microsoft.com/office/drawing/2014/main" id="{0B48EBF1-6BB9-4C3F-879F-7D3F4AF8456E}"/>
              </a:ext>
            </a:extLst>
          </p:cNvPr>
          <p:cNvSpPr txBox="1"/>
          <p:nvPr/>
        </p:nvSpPr>
        <p:spPr>
          <a:xfrm>
            <a:off x="540001" y="9301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关于坐标原点对称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4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1351</Words>
  <Application>Microsoft Office PowerPoint</Application>
  <PresentationFormat>宽屏</PresentationFormat>
  <Paragraphs>79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2023-05-05T05:33:04Z</dcterms:created>
  <dcterms:modified xsi:type="dcterms:W3CDTF">2023-05-18T14:04:21Z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