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0" r:id="rId3"/>
    <p:sldId id="389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31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2645F-DA11-C401-E194-E459EB771C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556792"/>
            <a:ext cx="11520000" cy="2953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C8829F-6347-7A6D-4602-CC3456DBCA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76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7FE345-23CD-C9B9-A98E-854CA1224656}"/>
              </a:ext>
            </a:extLst>
          </p:cNvPr>
          <p:cNvSpPr/>
          <p:nvPr/>
        </p:nvSpPr>
        <p:spPr bwMode="auto">
          <a:xfrm>
            <a:off x="8352962" y="2576128"/>
            <a:ext cx="2808596" cy="409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6786E6-FE07-8A39-894A-9DA9518DAC86}"/>
              </a:ext>
            </a:extLst>
          </p:cNvPr>
          <p:cNvSpPr/>
          <p:nvPr/>
        </p:nvSpPr>
        <p:spPr bwMode="auto">
          <a:xfrm>
            <a:off x="3307012" y="4061787"/>
            <a:ext cx="1142479" cy="333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06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89C34-2B92-1EB0-70D2-9D49F9A91E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58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573A9F-7446-D5DB-3FB2-A7BDCE7AD8A7}"/>
              </a:ext>
            </a:extLst>
          </p:cNvPr>
          <p:cNvSpPr/>
          <p:nvPr/>
        </p:nvSpPr>
        <p:spPr bwMode="auto">
          <a:xfrm>
            <a:off x="1306849" y="3197154"/>
            <a:ext cx="5149191" cy="519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AD5849-4F51-9C48-DB29-92F2DFE32957}"/>
              </a:ext>
            </a:extLst>
          </p:cNvPr>
          <p:cNvSpPr/>
          <p:nvPr/>
        </p:nvSpPr>
        <p:spPr bwMode="auto">
          <a:xfrm>
            <a:off x="1360199" y="5333508"/>
            <a:ext cx="4312451" cy="37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B3D72A0-387B-2492-2E5A-AD7D93C38C35}"/>
              </a:ext>
            </a:extLst>
          </p:cNvPr>
          <p:cNvSpPr/>
          <p:nvPr/>
        </p:nvSpPr>
        <p:spPr>
          <a:xfrm>
            <a:off x="3431704" y="3861048"/>
            <a:ext cx="2304256" cy="519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FBABA0B-C95E-D088-E43F-413703F17FB6}"/>
              </a:ext>
            </a:extLst>
          </p:cNvPr>
          <p:cNvSpPr/>
          <p:nvPr/>
        </p:nvSpPr>
        <p:spPr>
          <a:xfrm>
            <a:off x="3863752" y="4581128"/>
            <a:ext cx="2664296" cy="519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18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6C6BFE-DD6B-19EA-21FA-7CB521E9B1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63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C9A1D2-5B16-481D-7307-F41880545B44}"/>
              </a:ext>
            </a:extLst>
          </p:cNvPr>
          <p:cNvSpPr/>
          <p:nvPr/>
        </p:nvSpPr>
        <p:spPr bwMode="auto">
          <a:xfrm>
            <a:off x="681917" y="1690781"/>
            <a:ext cx="6055140" cy="381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85557D-FF79-FD4B-2228-CE84E0208AB3}"/>
              </a:ext>
            </a:extLst>
          </p:cNvPr>
          <p:cNvSpPr/>
          <p:nvPr/>
        </p:nvSpPr>
        <p:spPr bwMode="auto">
          <a:xfrm>
            <a:off x="681917" y="2376760"/>
            <a:ext cx="5379173" cy="371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48F8FD5-45B0-4756-2007-A8D91C5F6B90}"/>
              </a:ext>
            </a:extLst>
          </p:cNvPr>
          <p:cNvSpPr/>
          <p:nvPr/>
        </p:nvSpPr>
        <p:spPr>
          <a:xfrm>
            <a:off x="720000" y="3053212"/>
            <a:ext cx="2855720" cy="807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08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56A829-694A-81BF-49D6-3AFA563785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2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747F66-A609-6A00-B2F0-89F235D8584A}"/>
              </a:ext>
            </a:extLst>
          </p:cNvPr>
          <p:cNvSpPr/>
          <p:nvPr/>
        </p:nvSpPr>
        <p:spPr bwMode="auto">
          <a:xfrm>
            <a:off x="5719896" y="3341603"/>
            <a:ext cx="1066314" cy="400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2B1282-8957-3EE1-103C-4F73EFB1AE8C}"/>
              </a:ext>
            </a:extLst>
          </p:cNvPr>
          <p:cNvSpPr/>
          <p:nvPr/>
        </p:nvSpPr>
        <p:spPr bwMode="auto">
          <a:xfrm>
            <a:off x="10118442" y="3360678"/>
            <a:ext cx="495074" cy="333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A1849FD-9A7E-B986-3A7C-6A7A902C68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065" y="4005064"/>
            <a:ext cx="2481446" cy="251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5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82CF38-64FB-9F3B-1C69-43124FA5CF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5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08B3E63-206E-2287-9678-95D8763C2788}"/>
              </a:ext>
            </a:extLst>
          </p:cNvPr>
          <p:cNvSpPr/>
          <p:nvPr/>
        </p:nvSpPr>
        <p:spPr>
          <a:xfrm>
            <a:off x="623392" y="2132856"/>
            <a:ext cx="4608512" cy="2736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42C85B3A-75DE-FAE2-A2AD-B1C6E56555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2189648"/>
            <a:ext cx="3923496" cy="3975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09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06EF41-04F7-910F-6D51-62138AB583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16" y="908720"/>
            <a:ext cx="11231968" cy="4017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0D3C8A-5838-D55C-DC8A-0C996F6B4DBB}"/>
              </a:ext>
            </a:extLst>
          </p:cNvPr>
          <p:cNvSpPr/>
          <p:nvPr/>
        </p:nvSpPr>
        <p:spPr bwMode="auto">
          <a:xfrm>
            <a:off x="10488488" y="3212976"/>
            <a:ext cx="537676" cy="872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01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CE6C96-2B20-8514-4189-DEB55FC37A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3" b="2689"/>
          <a:stretch/>
        </p:blipFill>
        <p:spPr>
          <a:xfrm>
            <a:off x="1055440" y="860447"/>
            <a:ext cx="8184522" cy="5137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65839E6C-C427-2D16-3F79-CEA821B2A3D3}"/>
              </a:ext>
            </a:extLst>
          </p:cNvPr>
          <p:cNvSpPr/>
          <p:nvPr/>
        </p:nvSpPr>
        <p:spPr>
          <a:xfrm>
            <a:off x="1055440" y="2492896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F64B46DD-DAB5-D444-3F1A-E7932A1591E1}"/>
              </a:ext>
            </a:extLst>
          </p:cNvPr>
          <p:cNvSpPr/>
          <p:nvPr/>
        </p:nvSpPr>
        <p:spPr>
          <a:xfrm>
            <a:off x="2783632" y="2492896"/>
            <a:ext cx="58326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D7FA6D5-8567-8ECE-EFBC-BC14F1B2B7E7}"/>
              </a:ext>
            </a:extLst>
          </p:cNvPr>
          <p:cNvSpPr/>
          <p:nvPr/>
        </p:nvSpPr>
        <p:spPr>
          <a:xfrm>
            <a:off x="1055440" y="2996952"/>
            <a:ext cx="7776864" cy="309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28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9FA4C9-7F3C-344D-F94D-17E950580D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296200" cy="3781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C0464906-5454-0898-EACE-47768ECC6223}"/>
              </a:ext>
            </a:extLst>
          </p:cNvPr>
          <p:cNvSpPr/>
          <p:nvPr/>
        </p:nvSpPr>
        <p:spPr>
          <a:xfrm>
            <a:off x="767408" y="1052736"/>
            <a:ext cx="9577064" cy="2736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76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215144-DDED-A599-4803-C3CC40FDBE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610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72894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0FE4CA-8B15-13AE-F1C4-2E92DC249A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46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60FD3BF-6D25-BE1B-9783-4C48364C53A4}"/>
              </a:ext>
            </a:extLst>
          </p:cNvPr>
          <p:cNvSpPr/>
          <p:nvPr/>
        </p:nvSpPr>
        <p:spPr>
          <a:xfrm>
            <a:off x="720000" y="980728"/>
            <a:ext cx="9552464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54766A6-24D7-1A6F-1262-B5A1E167B4C3}"/>
              </a:ext>
            </a:extLst>
          </p:cNvPr>
          <p:cNvSpPr/>
          <p:nvPr/>
        </p:nvSpPr>
        <p:spPr>
          <a:xfrm>
            <a:off x="720000" y="2429608"/>
            <a:ext cx="7824272" cy="855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0AC1B38-E110-FB71-2212-6C51A7947256}"/>
              </a:ext>
            </a:extLst>
          </p:cNvPr>
          <p:cNvSpPr/>
          <p:nvPr/>
        </p:nvSpPr>
        <p:spPr>
          <a:xfrm>
            <a:off x="720000" y="3429000"/>
            <a:ext cx="88323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979A321-571F-1633-06FC-BA9E7418D083}"/>
              </a:ext>
            </a:extLst>
          </p:cNvPr>
          <p:cNvSpPr/>
          <p:nvPr/>
        </p:nvSpPr>
        <p:spPr>
          <a:xfrm>
            <a:off x="720000" y="4149080"/>
            <a:ext cx="59520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F664405-1166-01B3-BA0B-70B89CD80B68}"/>
              </a:ext>
            </a:extLst>
          </p:cNvPr>
          <p:cNvSpPr/>
          <p:nvPr/>
        </p:nvSpPr>
        <p:spPr>
          <a:xfrm>
            <a:off x="720000" y="4869160"/>
            <a:ext cx="86883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24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3D8A1-6CC9-B16F-6433-79A28C5B9E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30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7EFDE0-745E-2167-347A-9D5EB9C734FE}"/>
              </a:ext>
            </a:extLst>
          </p:cNvPr>
          <p:cNvSpPr/>
          <p:nvPr/>
        </p:nvSpPr>
        <p:spPr bwMode="auto">
          <a:xfrm>
            <a:off x="10927698" y="1806007"/>
            <a:ext cx="304661" cy="333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648461-7E5C-99DD-79B6-48BB08A97539}"/>
              </a:ext>
            </a:extLst>
          </p:cNvPr>
          <p:cNvSpPr/>
          <p:nvPr/>
        </p:nvSpPr>
        <p:spPr bwMode="auto">
          <a:xfrm>
            <a:off x="10908657" y="4848287"/>
            <a:ext cx="323702" cy="333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41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0DF4A-D48F-AE8B-D519-7E495BA94B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087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7DAFF7A-DC6D-7740-E508-FABE71677BA1}"/>
              </a:ext>
            </a:extLst>
          </p:cNvPr>
          <p:cNvSpPr/>
          <p:nvPr/>
        </p:nvSpPr>
        <p:spPr>
          <a:xfrm>
            <a:off x="1199456" y="3212976"/>
            <a:ext cx="75608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A58367B-0E0C-D791-BD12-85E62D0A54B1}"/>
              </a:ext>
            </a:extLst>
          </p:cNvPr>
          <p:cNvSpPr/>
          <p:nvPr/>
        </p:nvSpPr>
        <p:spPr>
          <a:xfrm>
            <a:off x="1199456" y="4221088"/>
            <a:ext cx="48245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453081F-9B35-038D-F705-421AD6DC4FFF}"/>
              </a:ext>
            </a:extLst>
          </p:cNvPr>
          <p:cNvSpPr/>
          <p:nvPr/>
        </p:nvSpPr>
        <p:spPr>
          <a:xfrm>
            <a:off x="1199456" y="4797152"/>
            <a:ext cx="71287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D5C625E-A0E7-7CCA-D5CC-2BD1ED01A1E2}"/>
              </a:ext>
            </a:extLst>
          </p:cNvPr>
          <p:cNvSpPr/>
          <p:nvPr/>
        </p:nvSpPr>
        <p:spPr>
          <a:xfrm>
            <a:off x="1199456" y="5733256"/>
            <a:ext cx="34563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C1514CF-4214-5EBF-D62B-7F436D2D1D7B}"/>
              </a:ext>
            </a:extLst>
          </p:cNvPr>
          <p:cNvSpPr/>
          <p:nvPr/>
        </p:nvSpPr>
        <p:spPr>
          <a:xfrm>
            <a:off x="4655840" y="5733256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70188EE-7ED2-A6E4-61E3-74ADC0E3579F}"/>
              </a:ext>
            </a:extLst>
          </p:cNvPr>
          <p:cNvSpPr/>
          <p:nvPr/>
        </p:nvSpPr>
        <p:spPr>
          <a:xfrm>
            <a:off x="1199456" y="6237312"/>
            <a:ext cx="4968552" cy="566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F8F9C15-6035-DACD-627B-9B38A0F7AB9D}"/>
              </a:ext>
            </a:extLst>
          </p:cNvPr>
          <p:cNvSpPr/>
          <p:nvPr/>
        </p:nvSpPr>
        <p:spPr>
          <a:xfrm>
            <a:off x="1199456" y="3645024"/>
            <a:ext cx="75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83AF3E-3CED-4825-497C-B6AF0F9C4E35}"/>
              </a:ext>
            </a:extLst>
          </p:cNvPr>
          <p:cNvSpPr/>
          <p:nvPr/>
        </p:nvSpPr>
        <p:spPr>
          <a:xfrm>
            <a:off x="1199456" y="5229200"/>
            <a:ext cx="71287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30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9A370-59D6-E417-CA81-41F9FB5185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0000"/>
            <a:ext cx="11333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7189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731DAA-9DEF-BC55-09FB-CC700A6890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73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8DF3B2E0-0F49-56D8-92C7-DCE13D59BB28}"/>
              </a:ext>
            </a:extLst>
          </p:cNvPr>
          <p:cNvSpPr/>
          <p:nvPr/>
        </p:nvSpPr>
        <p:spPr>
          <a:xfrm>
            <a:off x="720000" y="3429000"/>
            <a:ext cx="6816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1523B0A-461B-E6FA-6F85-BB949DA0CE7E}"/>
              </a:ext>
            </a:extLst>
          </p:cNvPr>
          <p:cNvSpPr/>
          <p:nvPr/>
        </p:nvSpPr>
        <p:spPr>
          <a:xfrm>
            <a:off x="720000" y="4149080"/>
            <a:ext cx="91924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D9E5618-C49A-4A64-2A4A-0D06C7D6416D}"/>
              </a:ext>
            </a:extLst>
          </p:cNvPr>
          <p:cNvSpPr/>
          <p:nvPr/>
        </p:nvSpPr>
        <p:spPr>
          <a:xfrm>
            <a:off x="720000" y="4797152"/>
            <a:ext cx="84003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6929450-6495-789F-BE33-D4CAE8FB02F1}"/>
              </a:ext>
            </a:extLst>
          </p:cNvPr>
          <p:cNvSpPr/>
          <p:nvPr/>
        </p:nvSpPr>
        <p:spPr>
          <a:xfrm>
            <a:off x="720000" y="5445224"/>
            <a:ext cx="9120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E8A9AF6-A399-69B0-37F4-6EFB3E19A4B2}"/>
              </a:ext>
            </a:extLst>
          </p:cNvPr>
          <p:cNvSpPr/>
          <p:nvPr/>
        </p:nvSpPr>
        <p:spPr>
          <a:xfrm>
            <a:off x="767408" y="6093296"/>
            <a:ext cx="5328592" cy="537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9517964-36C6-1D29-32D8-60AE3BDAA1F3}"/>
              </a:ext>
            </a:extLst>
          </p:cNvPr>
          <p:cNvSpPr/>
          <p:nvPr/>
        </p:nvSpPr>
        <p:spPr>
          <a:xfrm>
            <a:off x="720000" y="980728"/>
            <a:ext cx="9120416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47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4" grpId="0" animBg="1"/>
      <p:bldP spid="25" grpId="0" animBg="1"/>
      <p:bldP spid="26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7AFA7E-E30E-7FA3-504B-E9EFEDBE92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499F5A-22AE-3FFF-10A0-4EDBB45DC4BA}"/>
              </a:ext>
            </a:extLst>
          </p:cNvPr>
          <p:cNvSpPr/>
          <p:nvPr/>
        </p:nvSpPr>
        <p:spPr bwMode="auto">
          <a:xfrm>
            <a:off x="1310280" y="3410769"/>
            <a:ext cx="2533289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FFD646-6945-089F-A24C-A273884B696B}"/>
              </a:ext>
            </a:extLst>
          </p:cNvPr>
          <p:cNvSpPr/>
          <p:nvPr/>
        </p:nvSpPr>
        <p:spPr bwMode="auto">
          <a:xfrm>
            <a:off x="1326677" y="3960512"/>
            <a:ext cx="3672859" cy="434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864F2D-4900-4E48-A4B2-743FFE80E523}"/>
              </a:ext>
            </a:extLst>
          </p:cNvPr>
          <p:cNvSpPr/>
          <p:nvPr/>
        </p:nvSpPr>
        <p:spPr bwMode="auto">
          <a:xfrm>
            <a:off x="1326677" y="4510256"/>
            <a:ext cx="3025190" cy="319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BA729E-74A3-2CC4-94AD-26D60B9BE33F}"/>
              </a:ext>
            </a:extLst>
          </p:cNvPr>
          <p:cNvSpPr/>
          <p:nvPr/>
        </p:nvSpPr>
        <p:spPr bwMode="auto">
          <a:xfrm>
            <a:off x="1326677" y="5059999"/>
            <a:ext cx="1600971" cy="31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EAEAA4-5039-3AD1-A34D-FBACE85BAF87}"/>
              </a:ext>
            </a:extLst>
          </p:cNvPr>
          <p:cNvSpPr/>
          <p:nvPr/>
        </p:nvSpPr>
        <p:spPr bwMode="auto">
          <a:xfrm>
            <a:off x="2999656" y="5051793"/>
            <a:ext cx="2990070" cy="31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9FA51D-CBF7-E480-5DA5-DBAB025C58DB}"/>
              </a:ext>
            </a:extLst>
          </p:cNvPr>
          <p:cNvSpPr/>
          <p:nvPr/>
        </p:nvSpPr>
        <p:spPr bwMode="auto">
          <a:xfrm>
            <a:off x="1310280" y="5552361"/>
            <a:ext cx="6990503" cy="533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38E630-ED68-3544-1162-4774FA2A1D2B}"/>
              </a:ext>
            </a:extLst>
          </p:cNvPr>
          <p:cNvSpPr/>
          <p:nvPr/>
        </p:nvSpPr>
        <p:spPr bwMode="auto">
          <a:xfrm>
            <a:off x="1293884" y="6151284"/>
            <a:ext cx="4615669" cy="533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955D3BF-FB4A-13DA-3C87-16AC1E2D37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3382448"/>
            <a:ext cx="2990070" cy="194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71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A9781-FC1B-D6F2-28F6-50936B204A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94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56A1BD9-4E46-6081-0E07-7B6E68268DA9}"/>
              </a:ext>
            </a:extLst>
          </p:cNvPr>
          <p:cNvSpPr/>
          <p:nvPr/>
        </p:nvSpPr>
        <p:spPr>
          <a:xfrm>
            <a:off x="720000" y="900000"/>
            <a:ext cx="4727928" cy="663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0F043BE-F14F-56E5-EDAB-FEE768AC20A9}"/>
              </a:ext>
            </a:extLst>
          </p:cNvPr>
          <p:cNvSpPr/>
          <p:nvPr/>
        </p:nvSpPr>
        <p:spPr>
          <a:xfrm>
            <a:off x="5447928" y="1052736"/>
            <a:ext cx="37444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BBADAA6-DC81-8AE8-C3ED-EA3C0FA68D35}"/>
              </a:ext>
            </a:extLst>
          </p:cNvPr>
          <p:cNvSpPr/>
          <p:nvPr/>
        </p:nvSpPr>
        <p:spPr>
          <a:xfrm>
            <a:off x="720000" y="1628800"/>
            <a:ext cx="422387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F0FBD08-9120-8F55-2581-C44FD0880779}"/>
              </a:ext>
            </a:extLst>
          </p:cNvPr>
          <p:cNvSpPr/>
          <p:nvPr/>
        </p:nvSpPr>
        <p:spPr>
          <a:xfrm>
            <a:off x="720000" y="2708920"/>
            <a:ext cx="7320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251ABEC-9223-F610-07BA-7754997C464A}"/>
              </a:ext>
            </a:extLst>
          </p:cNvPr>
          <p:cNvSpPr/>
          <p:nvPr/>
        </p:nvSpPr>
        <p:spPr>
          <a:xfrm>
            <a:off x="8040216" y="2780928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16AD0B6-BFCA-C4B3-2BBE-D939D24626AD}"/>
              </a:ext>
            </a:extLst>
          </p:cNvPr>
          <p:cNvSpPr/>
          <p:nvPr/>
        </p:nvSpPr>
        <p:spPr>
          <a:xfrm>
            <a:off x="720000" y="3429000"/>
            <a:ext cx="703218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C6077638-A67A-D70B-D933-905DB9AF55D8}"/>
              </a:ext>
            </a:extLst>
          </p:cNvPr>
          <p:cNvSpPr/>
          <p:nvPr/>
        </p:nvSpPr>
        <p:spPr>
          <a:xfrm>
            <a:off x="720000" y="4509120"/>
            <a:ext cx="6024072" cy="849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24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4CF680-1EA7-6514-9CC2-FD1243548D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9" b="3765"/>
          <a:stretch/>
        </p:blipFill>
        <p:spPr>
          <a:xfrm>
            <a:off x="1142256" y="620688"/>
            <a:ext cx="9850288" cy="3978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5822E2-7CB6-DE58-EBA9-59D8D7CA7A66}"/>
              </a:ext>
            </a:extLst>
          </p:cNvPr>
          <p:cNvSpPr/>
          <p:nvPr/>
        </p:nvSpPr>
        <p:spPr bwMode="auto">
          <a:xfrm>
            <a:off x="5519936" y="1844824"/>
            <a:ext cx="904462" cy="419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5429C2-D15C-55C7-F36A-1CFBB4A2F469}"/>
              </a:ext>
            </a:extLst>
          </p:cNvPr>
          <p:cNvSpPr/>
          <p:nvPr/>
        </p:nvSpPr>
        <p:spPr bwMode="auto">
          <a:xfrm>
            <a:off x="9912424" y="1844824"/>
            <a:ext cx="913983" cy="419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AE7136-4AF8-2F07-7CD3-8C30DF66D8BC}"/>
              </a:ext>
            </a:extLst>
          </p:cNvPr>
          <p:cNvSpPr/>
          <p:nvPr/>
        </p:nvSpPr>
        <p:spPr bwMode="auto">
          <a:xfrm>
            <a:off x="1582951" y="2420888"/>
            <a:ext cx="220879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9E2A430-6B47-6AF7-8743-6B8F564EC8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3" t="43501" r="12862" b="2338"/>
          <a:stretch/>
        </p:blipFill>
        <p:spPr>
          <a:xfrm>
            <a:off x="2711624" y="4686300"/>
            <a:ext cx="6221598" cy="2125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B295827-603D-52AF-6139-C25A4A721B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397" y="4731517"/>
            <a:ext cx="1894496" cy="1743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8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2A92C-ACAA-7AD0-7803-E2AE5D6108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112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BE81AB-EC03-FA10-F669-60046EA21691}"/>
              </a:ext>
            </a:extLst>
          </p:cNvPr>
          <p:cNvSpPr/>
          <p:nvPr/>
        </p:nvSpPr>
        <p:spPr bwMode="auto">
          <a:xfrm>
            <a:off x="4494157" y="1628800"/>
            <a:ext cx="872372" cy="520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62B2AD-FA38-F397-62D7-2BC04E2DA6F8}"/>
              </a:ext>
            </a:extLst>
          </p:cNvPr>
          <p:cNvSpPr/>
          <p:nvPr/>
        </p:nvSpPr>
        <p:spPr bwMode="auto">
          <a:xfrm>
            <a:off x="5447928" y="2470909"/>
            <a:ext cx="504057" cy="814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02E4D65-4C40-0799-D5C1-BB8B2DB810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848" y="3501008"/>
            <a:ext cx="2788256" cy="256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67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93FCBE-C4CC-356D-4E51-5F7249B193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48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8E3577-1D68-D84F-2623-502C0AB59A23}"/>
              </a:ext>
            </a:extLst>
          </p:cNvPr>
          <p:cNvSpPr/>
          <p:nvPr/>
        </p:nvSpPr>
        <p:spPr bwMode="auto">
          <a:xfrm>
            <a:off x="681917" y="900000"/>
            <a:ext cx="10382635" cy="45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16A28F-FA56-FDAB-5CC6-E94E3470EF5E}"/>
              </a:ext>
            </a:extLst>
          </p:cNvPr>
          <p:cNvSpPr/>
          <p:nvPr/>
        </p:nvSpPr>
        <p:spPr bwMode="auto">
          <a:xfrm>
            <a:off x="681917" y="1596581"/>
            <a:ext cx="5769520" cy="381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394F2F-CE41-8F5C-F110-4DE6DA16906E}"/>
              </a:ext>
            </a:extLst>
          </p:cNvPr>
          <p:cNvSpPr/>
          <p:nvPr/>
        </p:nvSpPr>
        <p:spPr bwMode="auto">
          <a:xfrm>
            <a:off x="681917" y="2216825"/>
            <a:ext cx="2029707" cy="448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1375D7-86C5-86EC-FC8F-E0CE716ACC9D}"/>
              </a:ext>
            </a:extLst>
          </p:cNvPr>
          <p:cNvSpPr/>
          <p:nvPr/>
        </p:nvSpPr>
        <p:spPr bwMode="auto">
          <a:xfrm>
            <a:off x="681917" y="2913407"/>
            <a:ext cx="1885090" cy="343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E9B9FA-3049-DCD2-7FE3-608478AD0B0E}"/>
              </a:ext>
            </a:extLst>
          </p:cNvPr>
          <p:cNvSpPr/>
          <p:nvPr/>
        </p:nvSpPr>
        <p:spPr bwMode="auto">
          <a:xfrm>
            <a:off x="681917" y="3505024"/>
            <a:ext cx="4779371" cy="391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8DB11E0-11E1-C696-A89A-AFDFF1E5E16C}"/>
              </a:ext>
            </a:extLst>
          </p:cNvPr>
          <p:cNvSpPr/>
          <p:nvPr/>
        </p:nvSpPr>
        <p:spPr>
          <a:xfrm>
            <a:off x="2711624" y="2216825"/>
            <a:ext cx="7632848" cy="45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49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E5440-C2E3-F844-D2A6-7A772E1D54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388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8A1243-9592-0C9A-6786-6AEA25F52B4E}"/>
              </a:ext>
            </a:extLst>
          </p:cNvPr>
          <p:cNvSpPr/>
          <p:nvPr/>
        </p:nvSpPr>
        <p:spPr bwMode="auto">
          <a:xfrm flipV="1">
            <a:off x="7824192" y="1305876"/>
            <a:ext cx="1324565" cy="45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0FD2ED-D471-B052-7C42-28A9A13A375C}"/>
              </a:ext>
            </a:extLst>
          </p:cNvPr>
          <p:cNvSpPr/>
          <p:nvPr/>
        </p:nvSpPr>
        <p:spPr bwMode="auto">
          <a:xfrm>
            <a:off x="685491" y="3879310"/>
            <a:ext cx="3821842" cy="34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CA3CC6-1579-308B-4500-228E2D2562CF}"/>
              </a:ext>
            </a:extLst>
          </p:cNvPr>
          <p:cNvSpPr/>
          <p:nvPr/>
        </p:nvSpPr>
        <p:spPr bwMode="auto">
          <a:xfrm>
            <a:off x="685491" y="4457901"/>
            <a:ext cx="4287710" cy="34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83A9FD-4FD1-8C82-37BA-7E69D2058BC5}"/>
              </a:ext>
            </a:extLst>
          </p:cNvPr>
          <p:cNvSpPr/>
          <p:nvPr/>
        </p:nvSpPr>
        <p:spPr bwMode="auto">
          <a:xfrm>
            <a:off x="685491" y="5019220"/>
            <a:ext cx="3821842" cy="45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21A43D9-14BF-A497-2C85-244E28511EED}"/>
              </a:ext>
            </a:extLst>
          </p:cNvPr>
          <p:cNvSpPr/>
          <p:nvPr/>
        </p:nvSpPr>
        <p:spPr bwMode="auto">
          <a:xfrm>
            <a:off x="685491" y="5502819"/>
            <a:ext cx="3821842" cy="449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53B32AE-4B99-6C61-B343-089B2893F9DB}"/>
              </a:ext>
            </a:extLst>
          </p:cNvPr>
          <p:cNvSpPr/>
          <p:nvPr/>
        </p:nvSpPr>
        <p:spPr bwMode="auto">
          <a:xfrm>
            <a:off x="685491" y="6176401"/>
            <a:ext cx="4218692" cy="354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0F0D02A-FC7B-B131-D118-49FD55B30F40}"/>
              </a:ext>
            </a:extLst>
          </p:cNvPr>
          <p:cNvSpPr/>
          <p:nvPr/>
        </p:nvSpPr>
        <p:spPr>
          <a:xfrm>
            <a:off x="685491" y="874091"/>
            <a:ext cx="6922677" cy="50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27476E9-4D6A-BD6F-758E-9D8DE4E58508}"/>
              </a:ext>
            </a:extLst>
          </p:cNvPr>
          <p:cNvSpPr/>
          <p:nvPr/>
        </p:nvSpPr>
        <p:spPr>
          <a:xfrm>
            <a:off x="7577027" y="911190"/>
            <a:ext cx="1656184" cy="50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429BDC0-8BCF-A1BC-8B82-F079A7D32BBE}"/>
              </a:ext>
            </a:extLst>
          </p:cNvPr>
          <p:cNvSpPr/>
          <p:nvPr/>
        </p:nvSpPr>
        <p:spPr>
          <a:xfrm>
            <a:off x="685491" y="1484784"/>
            <a:ext cx="7570749" cy="451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1B8579-B396-FCAF-F7E4-A218F069FE2F}"/>
              </a:ext>
            </a:extLst>
          </p:cNvPr>
          <p:cNvSpPr/>
          <p:nvPr/>
        </p:nvSpPr>
        <p:spPr bwMode="auto">
          <a:xfrm>
            <a:off x="685491" y="2169445"/>
            <a:ext cx="6151181" cy="1476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69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  <p:bldP spid="15" grpId="0" animBg="1"/>
      <p:bldP spid="2" grpId="0" animBg="1"/>
      <p:bldP spid="16" grpId="0" animBg="1"/>
      <p:bldP spid="17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7727D9-D390-980E-F5EE-7E37634681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87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C0FE54-AF4D-1AF6-D1A0-5AE91FA6BE4E}"/>
              </a:ext>
            </a:extLst>
          </p:cNvPr>
          <p:cNvSpPr/>
          <p:nvPr/>
        </p:nvSpPr>
        <p:spPr bwMode="auto">
          <a:xfrm>
            <a:off x="10980665" y="3101661"/>
            <a:ext cx="323702" cy="33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96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72562-BDA5-911E-7533-56592DA7B2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410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4F8AC1-5714-C372-FDD6-483D48ECE7E8}"/>
              </a:ext>
            </a:extLst>
          </p:cNvPr>
          <p:cNvSpPr/>
          <p:nvPr/>
        </p:nvSpPr>
        <p:spPr bwMode="auto">
          <a:xfrm>
            <a:off x="10952103" y="1729083"/>
            <a:ext cx="371305" cy="324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AF2B3C-452B-D27D-44A5-3155D073F82A}"/>
              </a:ext>
            </a:extLst>
          </p:cNvPr>
          <p:cNvSpPr/>
          <p:nvPr/>
        </p:nvSpPr>
        <p:spPr bwMode="auto">
          <a:xfrm>
            <a:off x="10952103" y="3749380"/>
            <a:ext cx="371305" cy="333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25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73157-AA64-A776-B4C7-B2CBDAB5BF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812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DBA81A-2580-00EC-E3D4-5DC3B6D4453B}"/>
              </a:ext>
            </a:extLst>
          </p:cNvPr>
          <p:cNvSpPr/>
          <p:nvPr/>
        </p:nvSpPr>
        <p:spPr bwMode="auto">
          <a:xfrm>
            <a:off x="8815889" y="1495102"/>
            <a:ext cx="242216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7965E3-C01F-0D3F-6FB4-F65F9C6F102E}"/>
              </a:ext>
            </a:extLst>
          </p:cNvPr>
          <p:cNvSpPr/>
          <p:nvPr/>
        </p:nvSpPr>
        <p:spPr bwMode="auto">
          <a:xfrm>
            <a:off x="8830568" y="5587346"/>
            <a:ext cx="227536" cy="249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05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52540F-A948-FACD-8E04-E7B20AD537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5156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E09DA8-B950-DA7E-5720-178197999812}"/>
              </a:ext>
            </a:extLst>
          </p:cNvPr>
          <p:cNvSpPr/>
          <p:nvPr/>
        </p:nvSpPr>
        <p:spPr bwMode="auto">
          <a:xfrm>
            <a:off x="10972394" y="1900885"/>
            <a:ext cx="380826" cy="333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323863-E532-5160-5010-5938E439968B}"/>
              </a:ext>
            </a:extLst>
          </p:cNvPr>
          <p:cNvSpPr/>
          <p:nvPr/>
        </p:nvSpPr>
        <p:spPr bwMode="auto">
          <a:xfrm>
            <a:off x="10972394" y="4064704"/>
            <a:ext cx="380826" cy="444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28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7205F-BE91-A61F-0843-C8EEA1E579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08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33DC5-9338-8088-EE48-C989BB99EB9A}"/>
              </a:ext>
            </a:extLst>
          </p:cNvPr>
          <p:cNvSpPr/>
          <p:nvPr/>
        </p:nvSpPr>
        <p:spPr bwMode="auto">
          <a:xfrm>
            <a:off x="10017369" y="1778357"/>
            <a:ext cx="278414" cy="304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F3FEDB-2E2E-7A52-4586-18CDD8513545}"/>
              </a:ext>
            </a:extLst>
          </p:cNvPr>
          <p:cNvSpPr/>
          <p:nvPr/>
        </p:nvSpPr>
        <p:spPr bwMode="auto">
          <a:xfrm>
            <a:off x="10034243" y="4970850"/>
            <a:ext cx="261541" cy="295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98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DD287-6331-4D03-63BB-BE6A638BAD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1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C4E2E4-8618-D83F-7567-14E4DD17DE04}"/>
              </a:ext>
            </a:extLst>
          </p:cNvPr>
          <p:cNvSpPr/>
          <p:nvPr/>
        </p:nvSpPr>
        <p:spPr bwMode="auto">
          <a:xfrm>
            <a:off x="7785880" y="1881631"/>
            <a:ext cx="295140" cy="324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85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BAE24-A16C-C709-3799-6EE7F5988A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505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33A652-1078-B841-E743-B6042A85D61E}"/>
              </a:ext>
            </a:extLst>
          </p:cNvPr>
          <p:cNvSpPr/>
          <p:nvPr/>
        </p:nvSpPr>
        <p:spPr bwMode="auto">
          <a:xfrm>
            <a:off x="5715739" y="2519690"/>
            <a:ext cx="466512" cy="333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255B5F-E9EA-B1BF-64CB-0AFD1F53000A}"/>
              </a:ext>
            </a:extLst>
          </p:cNvPr>
          <p:cNvSpPr/>
          <p:nvPr/>
        </p:nvSpPr>
        <p:spPr bwMode="auto">
          <a:xfrm>
            <a:off x="3725921" y="5425605"/>
            <a:ext cx="637884" cy="37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4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2023-05-23T14:10:03Z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