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5" r:id="rId3"/>
    <p:sldId id="384" r:id="rId4"/>
    <p:sldId id="383" r:id="rId5"/>
    <p:sldId id="382" r:id="rId6"/>
    <p:sldId id="381" r:id="rId7"/>
    <p:sldId id="380" r:id="rId8"/>
    <p:sldId id="379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70" r:id="rId18"/>
    <p:sldId id="369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318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0C2534-5A4C-ACE6-E504-6992EE6762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00808"/>
            <a:ext cx="11520000" cy="30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AA2F22-C8E2-0D78-214F-0E30F6AE3A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318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DE2D15-33F1-33EB-59C4-9A7B8C8D7E22}"/>
              </a:ext>
            </a:extLst>
          </p:cNvPr>
          <p:cNvSpPr/>
          <p:nvPr/>
        </p:nvSpPr>
        <p:spPr bwMode="auto">
          <a:xfrm>
            <a:off x="4506615" y="3314256"/>
            <a:ext cx="276099" cy="324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250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C777B3-06FC-F736-4617-3776027355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3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24603E-CBAB-D30E-3227-A29E2C3E74F3}"/>
              </a:ext>
            </a:extLst>
          </p:cNvPr>
          <p:cNvSpPr/>
          <p:nvPr/>
        </p:nvSpPr>
        <p:spPr bwMode="auto">
          <a:xfrm>
            <a:off x="1521285" y="2676000"/>
            <a:ext cx="1494743" cy="401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258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D056D3-F8AB-CA5D-6A4E-24CEA50BED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9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E0DE70-9763-76A5-2779-AC34AD6EE511}"/>
              </a:ext>
            </a:extLst>
          </p:cNvPr>
          <p:cNvSpPr/>
          <p:nvPr/>
        </p:nvSpPr>
        <p:spPr bwMode="auto">
          <a:xfrm>
            <a:off x="1271464" y="3103760"/>
            <a:ext cx="29523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73ABB79-F967-C04A-7063-4B904D2D3B42}"/>
              </a:ext>
            </a:extLst>
          </p:cNvPr>
          <p:cNvSpPr/>
          <p:nvPr/>
        </p:nvSpPr>
        <p:spPr bwMode="auto">
          <a:xfrm>
            <a:off x="1343472" y="4437112"/>
            <a:ext cx="29523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4B4BB96-2652-2741-0CBD-4529F1CACAAF}"/>
              </a:ext>
            </a:extLst>
          </p:cNvPr>
          <p:cNvSpPr/>
          <p:nvPr/>
        </p:nvSpPr>
        <p:spPr>
          <a:xfrm>
            <a:off x="1271464" y="3789040"/>
            <a:ext cx="2160240" cy="538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13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04ADF2-8845-0DBC-2A42-C420AA73F3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69C187-A689-8E62-3298-FDD3755D59B6}"/>
              </a:ext>
            </a:extLst>
          </p:cNvPr>
          <p:cNvSpPr/>
          <p:nvPr/>
        </p:nvSpPr>
        <p:spPr bwMode="auto">
          <a:xfrm>
            <a:off x="681916" y="1842856"/>
            <a:ext cx="5270067" cy="559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FB6B86-60C7-D140-689F-214E97C09EBA}"/>
              </a:ext>
            </a:extLst>
          </p:cNvPr>
          <p:cNvSpPr/>
          <p:nvPr/>
        </p:nvSpPr>
        <p:spPr bwMode="auto">
          <a:xfrm>
            <a:off x="681917" y="3157142"/>
            <a:ext cx="3613883" cy="55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1B7C189-5F6A-8029-5FD5-238060088853}"/>
              </a:ext>
            </a:extLst>
          </p:cNvPr>
          <p:cNvSpPr/>
          <p:nvPr/>
        </p:nvSpPr>
        <p:spPr>
          <a:xfrm>
            <a:off x="720000" y="2420888"/>
            <a:ext cx="361388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699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4CC231-4CAB-87D4-0B0D-AF8A6D3C2B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2573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7E94CD-9E4F-CB0E-A317-1E71865ADB74}"/>
              </a:ext>
            </a:extLst>
          </p:cNvPr>
          <p:cNvSpPr/>
          <p:nvPr/>
        </p:nvSpPr>
        <p:spPr bwMode="auto">
          <a:xfrm>
            <a:off x="1315428" y="2420888"/>
            <a:ext cx="8236956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3FCFB77-F8BF-A67D-08D2-176565575308}"/>
              </a:ext>
            </a:extLst>
          </p:cNvPr>
          <p:cNvSpPr/>
          <p:nvPr/>
        </p:nvSpPr>
        <p:spPr>
          <a:xfrm>
            <a:off x="1271464" y="5661248"/>
            <a:ext cx="583264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B6659D3-0A97-5AD2-9C46-56A07B8DD59B}"/>
              </a:ext>
            </a:extLst>
          </p:cNvPr>
          <p:cNvSpPr/>
          <p:nvPr/>
        </p:nvSpPr>
        <p:spPr>
          <a:xfrm>
            <a:off x="1271464" y="3573016"/>
            <a:ext cx="208823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D83C382-0397-6DFD-B69E-2273D52E6E1E}"/>
              </a:ext>
            </a:extLst>
          </p:cNvPr>
          <p:cNvSpPr/>
          <p:nvPr/>
        </p:nvSpPr>
        <p:spPr>
          <a:xfrm>
            <a:off x="1271464" y="4509120"/>
            <a:ext cx="403244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63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333E15-144B-A75A-2783-420F23E657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90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B96461-B48D-734E-960F-CFA34F06D686}"/>
              </a:ext>
            </a:extLst>
          </p:cNvPr>
          <p:cNvSpPr/>
          <p:nvPr/>
        </p:nvSpPr>
        <p:spPr bwMode="auto">
          <a:xfrm>
            <a:off x="1305040" y="2477464"/>
            <a:ext cx="9495659" cy="519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5AF5B5D-2D86-6405-7535-F17D67044495}"/>
              </a:ext>
            </a:extLst>
          </p:cNvPr>
          <p:cNvSpPr/>
          <p:nvPr/>
        </p:nvSpPr>
        <p:spPr bwMode="auto">
          <a:xfrm>
            <a:off x="1359044" y="5659436"/>
            <a:ext cx="2367164" cy="333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C66E10A-20B9-1E2A-F559-320A834191F6}"/>
              </a:ext>
            </a:extLst>
          </p:cNvPr>
          <p:cNvSpPr/>
          <p:nvPr/>
        </p:nvSpPr>
        <p:spPr>
          <a:xfrm>
            <a:off x="1199456" y="3068960"/>
            <a:ext cx="51125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16CA9DF-8294-94C1-865A-DC01704EE168}"/>
              </a:ext>
            </a:extLst>
          </p:cNvPr>
          <p:cNvSpPr/>
          <p:nvPr/>
        </p:nvSpPr>
        <p:spPr>
          <a:xfrm>
            <a:off x="1199456" y="3588448"/>
            <a:ext cx="4032448" cy="63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974BC0F-7D77-F34A-38E2-EC5489F9D8E5}"/>
              </a:ext>
            </a:extLst>
          </p:cNvPr>
          <p:cNvSpPr/>
          <p:nvPr/>
        </p:nvSpPr>
        <p:spPr>
          <a:xfrm>
            <a:off x="1305040" y="4308528"/>
            <a:ext cx="2558712" cy="5606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53723C4-6C9E-2054-F864-40EB919A8EED}"/>
              </a:ext>
            </a:extLst>
          </p:cNvPr>
          <p:cNvSpPr/>
          <p:nvPr/>
        </p:nvSpPr>
        <p:spPr>
          <a:xfrm>
            <a:off x="1199456" y="4956600"/>
            <a:ext cx="3240360" cy="5606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365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2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F59CD2-73EE-6F47-2139-79B3339317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34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0B153C-F851-7CC1-2EBB-6EE97DA4997F}"/>
              </a:ext>
            </a:extLst>
          </p:cNvPr>
          <p:cNvSpPr/>
          <p:nvPr/>
        </p:nvSpPr>
        <p:spPr bwMode="auto">
          <a:xfrm>
            <a:off x="1278269" y="2500941"/>
            <a:ext cx="8778171" cy="372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7885BD-4ED0-87E4-5D61-5FF34D180767}"/>
              </a:ext>
            </a:extLst>
          </p:cNvPr>
          <p:cNvSpPr/>
          <p:nvPr/>
        </p:nvSpPr>
        <p:spPr bwMode="auto">
          <a:xfrm>
            <a:off x="1329021" y="3102352"/>
            <a:ext cx="3899429" cy="321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136F03-7229-E8A1-EAE5-ED2928FD0ABE}"/>
              </a:ext>
            </a:extLst>
          </p:cNvPr>
          <p:cNvSpPr/>
          <p:nvPr/>
        </p:nvSpPr>
        <p:spPr bwMode="auto">
          <a:xfrm>
            <a:off x="1329021" y="3729176"/>
            <a:ext cx="1243419" cy="61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5F379E-A734-CC71-0605-961912A42A64}"/>
              </a:ext>
            </a:extLst>
          </p:cNvPr>
          <p:cNvSpPr/>
          <p:nvPr/>
        </p:nvSpPr>
        <p:spPr bwMode="auto">
          <a:xfrm>
            <a:off x="1329020" y="4703294"/>
            <a:ext cx="2894771" cy="321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2B9791A-17E5-4328-B03C-576A5E2EBF28}"/>
              </a:ext>
            </a:extLst>
          </p:cNvPr>
          <p:cNvSpPr/>
          <p:nvPr/>
        </p:nvSpPr>
        <p:spPr bwMode="auto">
          <a:xfrm>
            <a:off x="1329021" y="5287764"/>
            <a:ext cx="3417287" cy="26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08B4A79-4234-A9FE-55A0-07E9F8C68A66}"/>
              </a:ext>
            </a:extLst>
          </p:cNvPr>
          <p:cNvSpPr/>
          <p:nvPr/>
        </p:nvSpPr>
        <p:spPr bwMode="auto">
          <a:xfrm>
            <a:off x="1278269" y="5855294"/>
            <a:ext cx="2585483" cy="372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06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462337-4530-9EDF-0AFB-37A16AC311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2"/>
          <a:stretch/>
        </p:blipFill>
        <p:spPr>
          <a:xfrm>
            <a:off x="1055440" y="726258"/>
            <a:ext cx="9791808" cy="4358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E69BB85-33FE-6378-5745-2ADACCB9A0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44" r="7703" b="49209"/>
          <a:stretch/>
        </p:blipFill>
        <p:spPr>
          <a:xfrm>
            <a:off x="8112224" y="4581128"/>
            <a:ext cx="2537492" cy="193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18854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0B273B-247E-E7D7-FF4D-949E13C447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76" y="900000"/>
            <a:ext cx="11520000" cy="497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141338-7B7B-1C06-AB64-56FD93AC18EE}"/>
              </a:ext>
            </a:extLst>
          </p:cNvPr>
          <p:cNvSpPr/>
          <p:nvPr/>
        </p:nvSpPr>
        <p:spPr bwMode="auto">
          <a:xfrm>
            <a:off x="335360" y="1063404"/>
            <a:ext cx="6937805" cy="1203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68AA1A-46B8-ACA0-AD73-761AFD792433}"/>
              </a:ext>
            </a:extLst>
          </p:cNvPr>
          <p:cNvSpPr/>
          <p:nvPr/>
        </p:nvSpPr>
        <p:spPr bwMode="auto">
          <a:xfrm>
            <a:off x="465893" y="3837918"/>
            <a:ext cx="4503272" cy="381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EEE007-524B-4B37-88FD-C585614C1C9E}"/>
              </a:ext>
            </a:extLst>
          </p:cNvPr>
          <p:cNvSpPr/>
          <p:nvPr/>
        </p:nvSpPr>
        <p:spPr bwMode="auto">
          <a:xfrm>
            <a:off x="465893" y="4591475"/>
            <a:ext cx="1313851" cy="295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61B5BB-C118-680D-C2CE-C1A7EDD97659}"/>
              </a:ext>
            </a:extLst>
          </p:cNvPr>
          <p:cNvSpPr/>
          <p:nvPr/>
        </p:nvSpPr>
        <p:spPr bwMode="auto">
          <a:xfrm>
            <a:off x="465893" y="5259184"/>
            <a:ext cx="5026909" cy="352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45CE9C5-BD6F-1D2C-FC8E-8905A9BF68DB}"/>
              </a:ext>
            </a:extLst>
          </p:cNvPr>
          <p:cNvSpPr/>
          <p:nvPr/>
        </p:nvSpPr>
        <p:spPr bwMode="auto">
          <a:xfrm>
            <a:off x="335360" y="2367710"/>
            <a:ext cx="6937805" cy="550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5BB621-C073-004B-E1D1-B39B7F412681}"/>
              </a:ext>
            </a:extLst>
          </p:cNvPr>
          <p:cNvSpPr/>
          <p:nvPr/>
        </p:nvSpPr>
        <p:spPr bwMode="auto">
          <a:xfrm>
            <a:off x="335360" y="3020082"/>
            <a:ext cx="6937805" cy="550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04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2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8FD457-6195-5BBD-8965-4741E01A0D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4967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543F39F-3D69-C2E3-17C9-35A0E3074161}"/>
              </a:ext>
            </a:extLst>
          </p:cNvPr>
          <p:cNvSpPr/>
          <p:nvPr/>
        </p:nvSpPr>
        <p:spPr bwMode="auto">
          <a:xfrm>
            <a:off x="1996305" y="5630764"/>
            <a:ext cx="185869" cy="31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AF279C9-5AFA-4326-189C-19431F29C18E}"/>
              </a:ext>
            </a:extLst>
          </p:cNvPr>
          <p:cNvSpPr/>
          <p:nvPr/>
        </p:nvSpPr>
        <p:spPr bwMode="auto">
          <a:xfrm>
            <a:off x="2882284" y="5630764"/>
            <a:ext cx="185869" cy="31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83CCE04-D1F4-796A-2DC7-20AE28C47B65}"/>
              </a:ext>
            </a:extLst>
          </p:cNvPr>
          <p:cNvSpPr/>
          <p:nvPr/>
        </p:nvSpPr>
        <p:spPr>
          <a:xfrm>
            <a:off x="983432" y="3212976"/>
            <a:ext cx="5472608" cy="450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0F5E8917-E671-6ECA-3BC2-786FCC51C8EF}"/>
              </a:ext>
            </a:extLst>
          </p:cNvPr>
          <p:cNvSpPr/>
          <p:nvPr/>
        </p:nvSpPr>
        <p:spPr>
          <a:xfrm>
            <a:off x="983432" y="4365104"/>
            <a:ext cx="6984776" cy="1592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353097DF-FCB6-4D6B-3F6F-188C1F6FD185}"/>
              </a:ext>
            </a:extLst>
          </p:cNvPr>
          <p:cNvSpPr/>
          <p:nvPr/>
        </p:nvSpPr>
        <p:spPr>
          <a:xfrm>
            <a:off x="983432" y="6093296"/>
            <a:ext cx="2016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6EB6AC4-C5F5-5456-755C-C29C82780296}"/>
              </a:ext>
            </a:extLst>
          </p:cNvPr>
          <p:cNvSpPr/>
          <p:nvPr/>
        </p:nvSpPr>
        <p:spPr>
          <a:xfrm>
            <a:off x="1055440" y="3789040"/>
            <a:ext cx="18268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265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1C0C47-90A4-1E81-BE6B-6FD04ADD1B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5561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E97F4E-34A7-082B-2C37-5727276C5536}"/>
              </a:ext>
            </a:extLst>
          </p:cNvPr>
          <p:cNvSpPr/>
          <p:nvPr/>
        </p:nvSpPr>
        <p:spPr bwMode="auto">
          <a:xfrm>
            <a:off x="10790252" y="1719002"/>
            <a:ext cx="314181" cy="323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AB2ABA-B632-718A-B9EE-5B50F9451058}"/>
              </a:ext>
            </a:extLst>
          </p:cNvPr>
          <p:cNvSpPr/>
          <p:nvPr/>
        </p:nvSpPr>
        <p:spPr bwMode="auto">
          <a:xfrm>
            <a:off x="10761690" y="5233095"/>
            <a:ext cx="371305" cy="323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973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684DBB-ADF8-9C19-B90F-88972B3A7D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0810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273640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DF31B-0081-CE16-018E-F2A13D384A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3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9036CB-237C-837C-3D28-96DFAE162861}"/>
              </a:ext>
            </a:extLst>
          </p:cNvPr>
          <p:cNvSpPr/>
          <p:nvPr/>
        </p:nvSpPr>
        <p:spPr bwMode="auto">
          <a:xfrm>
            <a:off x="681917" y="1090792"/>
            <a:ext cx="4333963" cy="381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2A18B0-038B-BCD8-B7A7-3D91D9C38610}"/>
              </a:ext>
            </a:extLst>
          </p:cNvPr>
          <p:cNvSpPr/>
          <p:nvPr/>
        </p:nvSpPr>
        <p:spPr bwMode="auto">
          <a:xfrm>
            <a:off x="681916" y="1787184"/>
            <a:ext cx="9734563" cy="1065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0FF64D8-BA5F-27F2-791D-D7B39E72E1F7}"/>
              </a:ext>
            </a:extLst>
          </p:cNvPr>
          <p:cNvSpPr/>
          <p:nvPr/>
        </p:nvSpPr>
        <p:spPr>
          <a:xfrm>
            <a:off x="720000" y="3717032"/>
            <a:ext cx="6600136" cy="72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863238-EE60-69BE-9F61-4315A9DD63E6}"/>
              </a:ext>
            </a:extLst>
          </p:cNvPr>
          <p:cNvSpPr/>
          <p:nvPr/>
        </p:nvSpPr>
        <p:spPr bwMode="auto">
          <a:xfrm>
            <a:off x="681916" y="2996952"/>
            <a:ext cx="973456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07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A30478-4471-2848-97AF-B8E446D252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0722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0EF8A1-AA9F-B909-0DC4-426209F24AB4}"/>
              </a:ext>
            </a:extLst>
          </p:cNvPr>
          <p:cNvSpPr/>
          <p:nvPr/>
        </p:nvSpPr>
        <p:spPr bwMode="auto">
          <a:xfrm>
            <a:off x="3428537" y="3703244"/>
            <a:ext cx="300207" cy="233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921C43-D8AE-A6A4-C624-5E0B7ADABAD9}"/>
              </a:ext>
            </a:extLst>
          </p:cNvPr>
          <p:cNvSpPr/>
          <p:nvPr/>
        </p:nvSpPr>
        <p:spPr bwMode="auto">
          <a:xfrm>
            <a:off x="5603372" y="3689895"/>
            <a:ext cx="840580" cy="286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4811441-2FC7-E1DD-0192-EA2551ADF89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51" r="5262" b="67345"/>
          <a:stretch/>
        </p:blipFill>
        <p:spPr>
          <a:xfrm>
            <a:off x="9155656" y="1279888"/>
            <a:ext cx="2316344" cy="2148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2948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4E254D-FD9E-7598-1246-ACEA286B34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828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4C21A749-8CF4-C9E0-EF3D-D4A602D47CDD}"/>
              </a:ext>
            </a:extLst>
          </p:cNvPr>
          <p:cNvSpPr/>
          <p:nvPr/>
        </p:nvSpPr>
        <p:spPr>
          <a:xfrm>
            <a:off x="623392" y="900000"/>
            <a:ext cx="4608512" cy="512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B1913BF-24BA-96C9-1E1E-FA776E27BF75}"/>
              </a:ext>
            </a:extLst>
          </p:cNvPr>
          <p:cNvSpPr/>
          <p:nvPr/>
        </p:nvSpPr>
        <p:spPr>
          <a:xfrm>
            <a:off x="623392" y="1916832"/>
            <a:ext cx="43924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765D451-4799-FD19-440D-676E35AAADF9}"/>
              </a:ext>
            </a:extLst>
          </p:cNvPr>
          <p:cNvSpPr/>
          <p:nvPr/>
        </p:nvSpPr>
        <p:spPr>
          <a:xfrm>
            <a:off x="623392" y="2348880"/>
            <a:ext cx="583264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DB50C1B6-79BB-890C-A2B4-AD2F2ACD3932}"/>
              </a:ext>
            </a:extLst>
          </p:cNvPr>
          <p:cNvSpPr/>
          <p:nvPr/>
        </p:nvSpPr>
        <p:spPr>
          <a:xfrm>
            <a:off x="623392" y="3429000"/>
            <a:ext cx="56166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B76FE8B-A029-37F2-86EE-2E224E52C48E}"/>
              </a:ext>
            </a:extLst>
          </p:cNvPr>
          <p:cNvSpPr/>
          <p:nvPr/>
        </p:nvSpPr>
        <p:spPr>
          <a:xfrm>
            <a:off x="623392" y="4365104"/>
            <a:ext cx="4464496" cy="512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9039522-7970-0FA1-EC56-7BCC126CCA94}"/>
              </a:ext>
            </a:extLst>
          </p:cNvPr>
          <p:cNvSpPr/>
          <p:nvPr/>
        </p:nvSpPr>
        <p:spPr>
          <a:xfrm>
            <a:off x="623392" y="4877880"/>
            <a:ext cx="2880320" cy="711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CE94F4F2-D883-4F0D-A0D9-71E5C162F357}"/>
              </a:ext>
            </a:extLst>
          </p:cNvPr>
          <p:cNvSpPr/>
          <p:nvPr/>
        </p:nvSpPr>
        <p:spPr>
          <a:xfrm>
            <a:off x="720000" y="5589240"/>
            <a:ext cx="4295880" cy="512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347D26EB-DDD7-D1F6-7855-7DE71AC5F729}"/>
              </a:ext>
            </a:extLst>
          </p:cNvPr>
          <p:cNvSpPr/>
          <p:nvPr/>
        </p:nvSpPr>
        <p:spPr>
          <a:xfrm>
            <a:off x="623392" y="6102016"/>
            <a:ext cx="5832648" cy="512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D9499AE-C6E3-E80F-1735-336FFC7ED1E4}"/>
              </a:ext>
            </a:extLst>
          </p:cNvPr>
          <p:cNvSpPr/>
          <p:nvPr/>
        </p:nvSpPr>
        <p:spPr>
          <a:xfrm>
            <a:off x="720000" y="1412776"/>
            <a:ext cx="42958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B609249-522E-2747-1043-44D464444D96}"/>
              </a:ext>
            </a:extLst>
          </p:cNvPr>
          <p:cNvSpPr/>
          <p:nvPr/>
        </p:nvSpPr>
        <p:spPr>
          <a:xfrm>
            <a:off x="623392" y="3861048"/>
            <a:ext cx="56166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25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79ECFD-923B-C988-BCC5-DCDA0B79BF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4437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D25B22-09FB-36A3-A5DC-00D84EF2E16C}"/>
              </a:ext>
            </a:extLst>
          </p:cNvPr>
          <p:cNvSpPr/>
          <p:nvPr/>
        </p:nvSpPr>
        <p:spPr bwMode="auto">
          <a:xfrm>
            <a:off x="10693595" y="1940394"/>
            <a:ext cx="368845" cy="321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65E8D2-045B-D4DB-038B-4EB45B973362}"/>
              </a:ext>
            </a:extLst>
          </p:cNvPr>
          <p:cNvSpPr/>
          <p:nvPr/>
        </p:nvSpPr>
        <p:spPr bwMode="auto">
          <a:xfrm>
            <a:off x="10740883" y="5430443"/>
            <a:ext cx="293185" cy="321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5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C494E4-D43C-BF4B-DC50-FAB131449A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395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3F4179-365B-DD88-B1C3-95370BF5031C}"/>
              </a:ext>
            </a:extLst>
          </p:cNvPr>
          <p:cNvSpPr/>
          <p:nvPr/>
        </p:nvSpPr>
        <p:spPr bwMode="auto">
          <a:xfrm>
            <a:off x="10799772" y="1166856"/>
            <a:ext cx="295140" cy="324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D0446D-47FC-66CA-606D-02F0B8D067F9}"/>
              </a:ext>
            </a:extLst>
          </p:cNvPr>
          <p:cNvSpPr/>
          <p:nvPr/>
        </p:nvSpPr>
        <p:spPr bwMode="auto">
          <a:xfrm>
            <a:off x="10780731" y="3549507"/>
            <a:ext cx="314181" cy="333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115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A4B10C-8E74-9C6E-3EDB-2A713AD3B3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90"/>
          <a:stretch/>
        </p:blipFill>
        <p:spPr>
          <a:xfrm>
            <a:off x="720000" y="900000"/>
            <a:ext cx="11306434" cy="440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229089-C7F0-D760-51C5-391F1913BF17}"/>
              </a:ext>
            </a:extLst>
          </p:cNvPr>
          <p:cNvSpPr/>
          <p:nvPr/>
        </p:nvSpPr>
        <p:spPr bwMode="auto">
          <a:xfrm>
            <a:off x="10849069" y="3349870"/>
            <a:ext cx="289668" cy="317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B63C1B2-C781-2F65-EB45-8B5618357C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08" r="25485"/>
          <a:stretch/>
        </p:blipFill>
        <p:spPr>
          <a:xfrm>
            <a:off x="1199456" y="5229200"/>
            <a:ext cx="8424936" cy="1318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87732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D91ED8-2A3A-A816-F6F5-EFB9ED098D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540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7C9773-BC4E-A903-37DB-218D2EB35964}"/>
              </a:ext>
            </a:extLst>
          </p:cNvPr>
          <p:cNvSpPr/>
          <p:nvPr/>
        </p:nvSpPr>
        <p:spPr bwMode="auto">
          <a:xfrm>
            <a:off x="10809293" y="1233239"/>
            <a:ext cx="295140" cy="323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062AD4-1083-7436-1A7C-3DA4B7BCB40E}"/>
              </a:ext>
            </a:extLst>
          </p:cNvPr>
          <p:cNvSpPr/>
          <p:nvPr/>
        </p:nvSpPr>
        <p:spPr bwMode="auto">
          <a:xfrm>
            <a:off x="10790252" y="5098816"/>
            <a:ext cx="314181" cy="323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438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615C94-E7D1-9441-1CFD-CC4677F04D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105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519588-9C7B-7F6A-82D8-4CCD9EB214C0}"/>
              </a:ext>
            </a:extLst>
          </p:cNvPr>
          <p:cNvSpPr/>
          <p:nvPr/>
        </p:nvSpPr>
        <p:spPr bwMode="auto">
          <a:xfrm>
            <a:off x="9772979" y="1761074"/>
            <a:ext cx="250543" cy="284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2FFBFC-3D82-B552-5648-64D9C036322B}"/>
              </a:ext>
            </a:extLst>
          </p:cNvPr>
          <p:cNvSpPr/>
          <p:nvPr/>
        </p:nvSpPr>
        <p:spPr bwMode="auto">
          <a:xfrm>
            <a:off x="9756276" y="4962931"/>
            <a:ext cx="275598" cy="292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71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30D9E6-185C-D2CD-8C21-C8B45B0ED9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2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5FB3D6-2D55-886C-F3C6-B05DA572F87B}"/>
              </a:ext>
            </a:extLst>
          </p:cNvPr>
          <p:cNvSpPr/>
          <p:nvPr/>
        </p:nvSpPr>
        <p:spPr bwMode="auto">
          <a:xfrm>
            <a:off x="8260363" y="2604429"/>
            <a:ext cx="371305" cy="323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744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DDF4D2-6F54-AACB-0311-3080429990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503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98A2A3-6216-90FC-2363-D24E3ED5C8B2}"/>
              </a:ext>
            </a:extLst>
          </p:cNvPr>
          <p:cNvSpPr/>
          <p:nvPr/>
        </p:nvSpPr>
        <p:spPr bwMode="auto">
          <a:xfrm>
            <a:off x="10504632" y="1738400"/>
            <a:ext cx="1018710" cy="362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748404-ABEF-FC65-0B2F-0E1E8641F64D}"/>
              </a:ext>
            </a:extLst>
          </p:cNvPr>
          <p:cNvSpPr/>
          <p:nvPr/>
        </p:nvSpPr>
        <p:spPr bwMode="auto">
          <a:xfrm>
            <a:off x="1098218" y="2510109"/>
            <a:ext cx="1780363" cy="323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07498E-E986-5EF1-92F3-9A74AA297EFA}"/>
              </a:ext>
            </a:extLst>
          </p:cNvPr>
          <p:cNvSpPr/>
          <p:nvPr/>
        </p:nvSpPr>
        <p:spPr bwMode="auto">
          <a:xfrm>
            <a:off x="1517128" y="5396872"/>
            <a:ext cx="2608661" cy="352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24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40</cp:revision>
  <dcterms:created xsi:type="dcterms:W3CDTF">2015-09-16T06:52:26Z</dcterms:created>
  <dcterms:modified xsi:type="dcterms:W3CDTF">2023-05-23T13:34:09Z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