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7" r:id="rId5"/>
    <p:sldId id="368" r:id="rId6"/>
    <p:sldId id="370" r:id="rId7"/>
    <p:sldId id="371" r:id="rId8"/>
    <p:sldId id="372" r:id="rId9"/>
    <p:sldId id="374" r:id="rId10"/>
    <p:sldId id="376" r:id="rId11"/>
    <p:sldId id="377" r:id="rId12"/>
    <p:sldId id="378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28" name="yt_image_119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30" name="yt_image_119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2" name="yt_shape_11932"/>
          <p:cNvSpPr txBox="1"/>
          <p:nvPr/>
        </p:nvSpPr>
        <p:spPr>
          <a:xfrm>
            <a:off x="540119" y="2203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33" name="yt_image_119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5602" y="3315052"/>
            <a:ext cx="1780794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5" name="yt_shape_11935"/>
          <p:cNvSpPr txBox="1"/>
          <p:nvPr/>
        </p:nvSpPr>
        <p:spPr>
          <a:xfrm>
            <a:off x="540119" y="47039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由平行线的性质可得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由旋转的性质可得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由等腰三角形的性质可得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再由三角形内角和定理可求得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即可求解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96" name="yt_shape_11996"/>
              <p:cNvSpPr txBox="1"/>
              <p:nvPr/>
            </p:nvSpPr>
            <p:spPr>
              <a:xfrm>
                <a:off x="540119" y="900000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逆时针旋转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后得到正方形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AB'C'D'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则图中阴影部分的面积为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1996" name="yt_shape_11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r="-170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98" name="yt_image_119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187" y="2094129"/>
            <a:ext cx="1571625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F2B6D4-B721-352D-1A7E-7B36AA332E64}"/>
                  </a:ext>
                </a:extLst>
              </p:cNvPr>
              <p:cNvSpPr txBox="1"/>
              <p:nvPr/>
            </p:nvSpPr>
            <p:spPr>
              <a:xfrm>
                <a:off x="4107708" y="1354215"/>
                <a:ext cx="2393189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F2B6D4-B721-352D-1A7E-7B36AA332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708" y="1354215"/>
                <a:ext cx="2393189" cy="519634"/>
              </a:xfrm>
              <a:prstGeom prst="rect">
                <a:avLst/>
              </a:prstGeom>
              <a:blipFill>
                <a:blip r:embed="rId4"/>
                <a:stretch>
                  <a:fillRect l="-4082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119" y="9720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01" name="yt_image_1200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2136" y="1859822"/>
            <a:ext cx="137388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3" name="yt_shape_12003"/>
          <p:cNvSpPr txBox="1"/>
          <p:nvPr/>
        </p:nvSpPr>
        <p:spPr>
          <a:xfrm>
            <a:off x="540119" y="2035646"/>
            <a:ext cx="4698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663D8C-D58C-5280-52B0-B8BAE78E61EB}"/>
              </a:ext>
            </a:extLst>
          </p:cNvPr>
          <p:cNvSpPr txBox="1"/>
          <p:nvPr/>
        </p:nvSpPr>
        <p:spPr>
          <a:xfrm>
            <a:off x="3990233" y="1988840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004">
            <a:extLst>
              <a:ext uri="{FF2B5EF4-FFF2-40B4-BE49-F238E27FC236}">
                <a16:creationId xmlns:a16="http://schemas.microsoft.com/office/drawing/2014/main" id="{C78E08A7-EB6D-4892-BF50-C72F678B2A55}"/>
              </a:ext>
            </a:extLst>
          </p:cNvPr>
          <p:cNvSpPr txBox="1"/>
          <p:nvPr/>
        </p:nvSpPr>
        <p:spPr>
          <a:xfrm>
            <a:off x="540119" y="2615165"/>
            <a:ext cx="48651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005">
                <a:extLst>
                  <a:ext uri="{FF2B5EF4-FFF2-40B4-BE49-F238E27FC236}">
                    <a16:creationId xmlns:a16="http://schemas.microsoft.com/office/drawing/2014/main" id="{BE06D7EE-3D89-42F1-806E-C8BA4988FCCF}"/>
                  </a:ext>
                </a:extLst>
              </p:cNvPr>
              <p:cNvSpPr txBox="1"/>
              <p:nvPr/>
            </p:nvSpPr>
            <p:spPr>
              <a:xfrm>
                <a:off x="540119" y="3094468"/>
                <a:ext cx="8099974" cy="3358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由旋转的性质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005">
                <a:extLst>
                  <a:ext uri="{FF2B5EF4-FFF2-40B4-BE49-F238E27FC236}">
                    <a16:creationId xmlns:a16="http://schemas.microsoft.com/office/drawing/2014/main" id="{BE06D7EE-3D89-42F1-806E-C8BA4988FC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94468"/>
                <a:ext cx="8099974" cy="3358868"/>
              </a:xfrm>
              <a:prstGeom prst="rect">
                <a:avLst/>
              </a:prstGeom>
              <a:blipFill>
                <a:blip r:embed="rId3"/>
                <a:stretch>
                  <a:fillRect l="-2334" t="-1633" r="-1355" b="-4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7" name="yt_shape_12007"/>
          <p:cNvSpPr txBox="1"/>
          <p:nvPr/>
        </p:nvSpPr>
        <p:spPr>
          <a:xfrm>
            <a:off x="540000" y="724363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 dirty="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 dirty="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4e91cbae-f7a9-46fa-844c-0e6a2c982f5b.png&quot;}"/>
            </a:endParaRPr>
          </a:p>
        </p:txBody>
      </p:sp>
      <p:sp>
        <p:nvSpPr>
          <p:cNvPr id="12008" name="yt_shape_12008"/>
          <p:cNvSpPr txBox="1"/>
          <p:nvPr/>
        </p:nvSpPr>
        <p:spPr>
          <a:xfrm>
            <a:off x="540119" y="14127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昆明第十中学模拟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09" name="yt_image_120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1409" y="2793751"/>
            <a:ext cx="1490472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23610">
            <a:extLst>
              <a:ext uri="{FF2B5EF4-FFF2-40B4-BE49-F238E27FC236}">
                <a16:creationId xmlns:a16="http://schemas.microsoft.com/office/drawing/2014/main" id="{2D5743F8-58EF-35BC-0A30-7ABA657871C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48516"/>
            <a:ext cx="4089464" cy="647273"/>
          </a:xfrm>
          <a:prstGeom prst="rect">
            <a:avLst/>
          </a:prstGeom>
        </p:spPr>
      </p:pic>
      <p:sp>
        <p:nvSpPr>
          <p:cNvPr id="6" name="yt_shape_12011">
            <a:extLst>
              <a:ext uri="{FF2B5EF4-FFF2-40B4-BE49-F238E27FC236}">
                <a16:creationId xmlns:a16="http://schemas.microsoft.com/office/drawing/2014/main" id="{75AA98D2-168B-44CE-BA72-5BA03D9E0FC5}"/>
              </a:ext>
            </a:extLst>
          </p:cNvPr>
          <p:cNvSpPr txBox="1"/>
          <p:nvPr/>
        </p:nvSpPr>
        <p:spPr>
          <a:xfrm>
            <a:off x="539882" y="2793751"/>
            <a:ext cx="11460774" cy="306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由题意知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共线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GAB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AGE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Times New Roman" pitchFamily="24"/>
            </a:endParaRPr>
          </a:p>
        </p:txBody>
      </p:sp>
      <p:sp>
        <p:nvSpPr>
          <p:cNvPr id="7" name="yt_shape_2">
            <a:extLst>
              <a:ext uri="{FF2B5EF4-FFF2-40B4-BE49-F238E27FC236}">
                <a16:creationId xmlns:a16="http://schemas.microsoft.com/office/drawing/2014/main" id="{0633A9CA-CDBE-4DBF-9F9F-B3B323C79491}"/>
              </a:ext>
            </a:extLst>
          </p:cNvPr>
          <p:cNvSpPr txBox="1"/>
          <p:nvPr/>
        </p:nvSpPr>
        <p:spPr>
          <a:xfrm>
            <a:off x="543421" y="5825346"/>
            <a:ext cx="9444432" cy="84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0000"/>
              </a:lnSpc>
            </a:pPr>
            <a:r>
              <a:rPr lang="en-US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spc="-1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spc="-1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spc="-1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spc="-1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解得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＝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＝</a:t>
            </a:r>
            <a:r>
              <a:rPr lang="en-US" altLang="zh-CN" sz="2400" i="1" spc="-1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6" name="yt_shape_11936"/>
          <p:cNvSpPr txBox="1"/>
          <p:nvPr/>
        </p:nvSpPr>
        <p:spPr>
          <a:xfrm>
            <a:off x="540000" y="900000"/>
            <a:ext cx="560890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【学生解答】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C'CA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CAC'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AC'C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ACC'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CAC'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4" name="yt_shape_11944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54e34048-9644-4a2d-b1e1-0ba4691db29f.png&quot;}"/>
            </a:endParaRPr>
          </a:p>
        </p:txBody>
      </p:sp>
      <p:sp>
        <p:nvSpPr>
          <p:cNvPr id="11945" name="yt_shape_11945"/>
          <p:cNvSpPr txBox="1"/>
          <p:nvPr/>
        </p:nvSpPr>
        <p:spPr>
          <a:xfrm>
            <a:off x="540000" y="1662201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认识旋转现象</a:t>
            </a:r>
          </a:p>
        </p:txBody>
      </p:sp>
      <p:sp>
        <p:nvSpPr>
          <p:cNvPr id="11946" name="yt_shape_11946"/>
          <p:cNvSpPr txBox="1"/>
          <p:nvPr/>
        </p:nvSpPr>
        <p:spPr>
          <a:xfrm>
            <a:off x="540119" y="218423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把一个平面图形绕着平面内某一点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转动一个角度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叫做图形的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转动的角叫做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如果图形上的点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经过旋转变为点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那么这两个点叫做这个旋转的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对应点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47" name="yt_shape_11947"/>
          <p:cNvSpPr txBox="1"/>
          <p:nvPr/>
        </p:nvSpPr>
        <p:spPr>
          <a:xfrm>
            <a:off x="540000" y="3601332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下列现象中不属于旋转现象的是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8" name="yt_table_11948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542181"/>
              </p:ext>
            </p:extLst>
          </p:nvPr>
        </p:nvGraphicFramePr>
        <p:xfrm>
          <a:off x="540000" y="4232999"/>
          <a:ext cx="6621780" cy="848742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钟摆的摆动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电梯的上下移动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方向盘的转动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荡秋千的运动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pic>
        <p:nvPicPr>
          <p:cNvPr id="3" name="yt_shape_1684382523455">
            <a:extLst>
              <a:ext uri="{FF2B5EF4-FFF2-40B4-BE49-F238E27FC236}">
                <a16:creationId xmlns:a16="http://schemas.microsoft.com/office/drawing/2014/main" id="{F177E4E7-F6C8-3137-DE83-E7AF446D982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523472">
            <a:extLst>
              <a:ext uri="{FF2B5EF4-FFF2-40B4-BE49-F238E27FC236}">
                <a16:creationId xmlns:a16="http://schemas.microsoft.com/office/drawing/2014/main" id="{E5841BC7-A17B-95C2-DE2B-5AD66D208C3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7FF38D-F45D-F0FD-3F15-F06F14309412}"/>
              </a:ext>
            </a:extLst>
          </p:cNvPr>
          <p:cNvSpPr txBox="1"/>
          <p:nvPr/>
        </p:nvSpPr>
        <p:spPr>
          <a:xfrm>
            <a:off x="9814771" y="211496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06F256-C4B8-D86E-2AF2-21CC07B14217}"/>
              </a:ext>
            </a:extLst>
          </p:cNvPr>
          <p:cNvSpPr txBox="1"/>
          <p:nvPr/>
        </p:nvSpPr>
        <p:spPr>
          <a:xfrm>
            <a:off x="1364508" y="259044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BC3A6F-DE82-7F6F-016B-03496BF00C91}"/>
              </a:ext>
            </a:extLst>
          </p:cNvPr>
          <p:cNvSpPr txBox="1"/>
          <p:nvPr/>
        </p:nvSpPr>
        <p:spPr>
          <a:xfrm>
            <a:off x="5447928" y="25904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25322A-9181-5516-23CE-5FB1F0E60A67}"/>
              </a:ext>
            </a:extLst>
          </p:cNvPr>
          <p:cNvSpPr txBox="1"/>
          <p:nvPr/>
        </p:nvSpPr>
        <p:spPr>
          <a:xfrm>
            <a:off x="5272933" y="306593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对应点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1A19EB-A5E6-D331-F584-987A341A115D}"/>
              </a:ext>
            </a:extLst>
          </p:cNvPr>
          <p:cNvSpPr txBox="1"/>
          <p:nvPr/>
        </p:nvSpPr>
        <p:spPr>
          <a:xfrm>
            <a:off x="5555389" y="35545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0" name="yt_shape_11950"/>
          <p:cNvSpPr txBox="1"/>
          <p:nvPr/>
        </p:nvSpPr>
        <p:spPr>
          <a:xfrm>
            <a:off x="540000" y="900000"/>
            <a:ext cx="63975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1954" name="yt_shape_11954"/>
          <p:cNvSpPr txBox="1"/>
          <p:nvPr/>
        </p:nvSpPr>
        <p:spPr>
          <a:xfrm>
            <a:off x="540000" y="342622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51" name="yt_shape_11951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041" y="1531667"/>
            <a:ext cx="1613916" cy="1844181"/>
            <a:chOff x="0" y="0"/>
            <a:chExt cx="1613916" cy="1844181"/>
          </a:xfrm>
        </p:grpSpPr>
        <p:pic>
          <p:nvPicPr>
            <p:cNvPr id="2" name="yt_image_119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391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3" name="yt_shape_11953"/>
            <p:cNvSpPr txBox="1"/>
            <p:nvPr/>
          </p:nvSpPr>
          <p:spPr>
            <a:xfrm>
              <a:off x="273677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55" name="yt_shape_11955"/>
          <p:cNvSpPr txBox="1"/>
          <p:nvPr/>
        </p:nvSpPr>
        <p:spPr>
          <a:xfrm>
            <a:off x="540000" y="3799669"/>
            <a:ext cx="4364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56" name="yt_shape_11956"/>
          <p:cNvSpPr txBox="1"/>
          <p:nvPr/>
        </p:nvSpPr>
        <p:spPr>
          <a:xfrm>
            <a:off x="540000" y="4278972"/>
            <a:ext cx="8244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旋转中心是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旋转角为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BOB'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57" name="yt_shape_11957"/>
          <p:cNvSpPr txBox="1"/>
          <p:nvPr/>
        </p:nvSpPr>
        <p:spPr>
          <a:xfrm>
            <a:off x="540000" y="4758275"/>
            <a:ext cx="8406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的对应角是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的对应线段是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AA42B1-1EBE-8AC6-342B-6C6972E2E537}"/>
              </a:ext>
            </a:extLst>
          </p:cNvPr>
          <p:cNvSpPr txBox="1"/>
          <p:nvPr/>
        </p:nvSpPr>
        <p:spPr>
          <a:xfrm>
            <a:off x="3531327" y="3752863"/>
            <a:ext cx="104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0C0D5-AD48-C6FD-5980-CAB52D6D1904}"/>
              </a:ext>
            </a:extLst>
          </p:cNvPr>
          <p:cNvSpPr txBox="1"/>
          <p:nvPr/>
        </p:nvSpPr>
        <p:spPr>
          <a:xfrm>
            <a:off x="3040789" y="4232166"/>
            <a:ext cx="1010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024B9E-BBA3-3365-F1CE-F8BBFEF472A4}"/>
              </a:ext>
            </a:extLst>
          </p:cNvPr>
          <p:cNvSpPr txBox="1"/>
          <p:nvPr/>
        </p:nvSpPr>
        <p:spPr>
          <a:xfrm>
            <a:off x="5699852" y="4232166"/>
            <a:ext cx="2713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BOB'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B14AD0-22D5-33BE-78E9-753522C34213}"/>
              </a:ext>
            </a:extLst>
          </p:cNvPr>
          <p:cNvSpPr txBox="1"/>
          <p:nvPr/>
        </p:nvSpPr>
        <p:spPr>
          <a:xfrm>
            <a:off x="3531327" y="4711469"/>
            <a:ext cx="104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0C40B7-DDC0-C668-3EB5-915826925A97}"/>
              </a:ext>
            </a:extLst>
          </p:cNvPr>
          <p:cNvSpPr txBox="1"/>
          <p:nvPr/>
        </p:nvSpPr>
        <p:spPr>
          <a:xfrm>
            <a:off x="7846151" y="4711469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8" name="yt_shape_11958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图形旋转的性质</a:t>
            </a:r>
          </a:p>
        </p:txBody>
      </p:sp>
      <p:sp>
        <p:nvSpPr>
          <p:cNvPr id="11959" name="yt_shape_11959"/>
          <p:cNvSpPr txBox="1"/>
          <p:nvPr/>
        </p:nvSpPr>
        <p:spPr>
          <a:xfrm>
            <a:off x="540000" y="139956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旋转的性质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p:sp>
        <p:nvSpPr>
          <p:cNvPr id="11960" name="yt_shape_11960"/>
          <p:cNvSpPr txBox="1"/>
          <p:nvPr/>
        </p:nvSpPr>
        <p:spPr>
          <a:xfrm>
            <a:off x="540000" y="1878868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对应点到旋转中心的距离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61" name="yt_shape_11961"/>
          <p:cNvSpPr txBox="1"/>
          <p:nvPr/>
        </p:nvSpPr>
        <p:spPr>
          <a:xfrm>
            <a:off x="540000" y="2358171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对应点与旋转中心所连线段的夹角等于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62" name="yt_shape_11962"/>
          <p:cNvSpPr txBox="1"/>
          <p:nvPr/>
        </p:nvSpPr>
        <p:spPr>
          <a:xfrm>
            <a:off x="540000" y="2837474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旋转前、后的图形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63" name="yt_shape_11963"/>
          <p:cNvSpPr txBox="1"/>
          <p:nvPr/>
        </p:nvSpPr>
        <p:spPr>
          <a:xfrm>
            <a:off x="540119" y="3316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67" name="yt_table_11967_skip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325205"/>
              </p:ext>
            </p:extLst>
          </p:nvPr>
        </p:nvGraphicFramePr>
        <p:xfrm>
          <a:off x="540000" y="4276212"/>
          <a:ext cx="7064693" cy="848742"/>
        </p:xfrm>
        <a:graphic>
          <a:graphicData uri="http://schemas.openxmlformats.org/drawingml/2006/table">
            <a:tbl>
              <a:tblPr/>
              <a:tblGrid>
                <a:gridCol w="3989705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3074988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B'AC'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B'AB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C'AC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grpSp>
        <p:nvGrpSpPr>
          <p:cNvPr id="11964" name="yt_shape_11964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9647" y="4276212"/>
            <a:ext cx="1720215" cy="1656729"/>
            <a:chOff x="0" y="0"/>
            <a:chExt cx="1720215" cy="1656729"/>
          </a:xfrm>
        </p:grpSpPr>
        <p:pic>
          <p:nvPicPr>
            <p:cNvPr id="2" name="yt_image_1196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0215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6" name="yt_shape_11966"/>
            <p:cNvSpPr txBox="1"/>
            <p:nvPr/>
          </p:nvSpPr>
          <p:spPr>
            <a:xfrm>
              <a:off x="326826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84382523510">
            <a:extLst>
              <a:ext uri="{FF2B5EF4-FFF2-40B4-BE49-F238E27FC236}">
                <a16:creationId xmlns:a16="http://schemas.microsoft.com/office/drawing/2014/main" id="{7B5B50BD-9C66-E2A2-5FE8-1C459841490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C6422F-4CFA-4CAE-F9A7-8855E0010624}"/>
              </a:ext>
            </a:extLst>
          </p:cNvPr>
          <p:cNvSpPr txBox="1"/>
          <p:nvPr/>
        </p:nvSpPr>
        <p:spPr>
          <a:xfrm>
            <a:off x="4869589" y="181861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8DF524-6290-D337-B164-C7956CF2693D}"/>
              </a:ext>
            </a:extLst>
          </p:cNvPr>
          <p:cNvSpPr txBox="1"/>
          <p:nvPr/>
        </p:nvSpPr>
        <p:spPr>
          <a:xfrm>
            <a:off x="6698389" y="229791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059AE5-C91D-FF45-FA9D-431F2EA0A316}"/>
              </a:ext>
            </a:extLst>
          </p:cNvPr>
          <p:cNvSpPr txBox="1"/>
          <p:nvPr/>
        </p:nvSpPr>
        <p:spPr>
          <a:xfrm>
            <a:off x="3955189" y="27772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全等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628274-C0B8-A7C4-AA85-9E4B300C3FB1}"/>
              </a:ext>
            </a:extLst>
          </p:cNvPr>
          <p:cNvSpPr txBox="1"/>
          <p:nvPr/>
        </p:nvSpPr>
        <p:spPr>
          <a:xfrm>
            <a:off x="3802908" y="37454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9" name="yt_shape_1196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六盘水市中考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1973" name="yt_shape_11973"/>
          <p:cNvSpPr txBox="1"/>
          <p:nvPr/>
        </p:nvSpPr>
        <p:spPr>
          <a:xfrm>
            <a:off x="540000" y="37749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0" name="yt_shape_11970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7317" y="2011799"/>
            <a:ext cx="1777365" cy="1712736"/>
            <a:chOff x="0" y="0"/>
            <a:chExt cx="1777365" cy="1712736"/>
          </a:xfrm>
        </p:grpSpPr>
        <p:pic>
          <p:nvPicPr>
            <p:cNvPr id="2" name="yt_image_119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7365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2" name="yt_shape_11972"/>
            <p:cNvSpPr txBox="1"/>
            <p:nvPr/>
          </p:nvSpPr>
          <p:spPr>
            <a:xfrm>
              <a:off x="355401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1582C6-5404-EB2D-39A8-2EBD382103BD}"/>
              </a:ext>
            </a:extLst>
          </p:cNvPr>
          <p:cNvSpPr txBox="1"/>
          <p:nvPr/>
        </p:nvSpPr>
        <p:spPr>
          <a:xfrm>
            <a:off x="33726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4" name="yt_shape_1197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把一个直角三角尺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975" name="yt_shape_11975"/>
          <p:cNvSpPr txBox="1"/>
          <p:nvPr/>
        </p:nvSpPr>
        <p:spPr>
          <a:xfrm>
            <a:off x="540000" y="185943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三角尺旋转了多少度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2" name="yt_shape_11976"/>
          <p:cNvSpPr txBox="1"/>
          <p:nvPr/>
        </p:nvSpPr>
        <p:spPr>
          <a:xfrm>
            <a:off x="540000" y="2491102"/>
            <a:ext cx="2047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</a:p>
        </p:txBody>
      </p:sp>
      <p:pic>
        <p:nvPicPr>
          <p:cNvPr id="11977" name="yt_image_119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081" y="2491102"/>
            <a:ext cx="2772918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9" name="yt_shape_11979"/>
          <p:cNvSpPr txBox="1"/>
          <p:nvPr/>
        </p:nvSpPr>
        <p:spPr>
          <a:xfrm>
            <a:off x="540000" y="3045492"/>
            <a:ext cx="5198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3" name="yt_shape_11980"/>
          <p:cNvSpPr txBox="1"/>
          <p:nvPr/>
        </p:nvSpPr>
        <p:spPr>
          <a:xfrm>
            <a:off x="540000" y="3677159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1983">
            <a:extLst>
              <a:ext uri="{FF2B5EF4-FFF2-40B4-BE49-F238E27FC236}">
                <a16:creationId xmlns:a16="http://schemas.microsoft.com/office/drawing/2014/main" id="{5FBF40E0-A737-4E2B-9D70-1B5D6F5248C9}"/>
              </a:ext>
            </a:extLst>
          </p:cNvPr>
          <p:cNvSpPr txBox="1"/>
          <p:nvPr/>
        </p:nvSpPr>
        <p:spPr>
          <a:xfrm>
            <a:off x="540000" y="4385042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1984">
            <a:extLst>
              <a:ext uri="{FF2B5EF4-FFF2-40B4-BE49-F238E27FC236}">
                <a16:creationId xmlns:a16="http://schemas.microsoft.com/office/drawing/2014/main" id="{AE8B8550-EA74-4B70-BCBA-60F8E3B63207}"/>
              </a:ext>
            </a:extLst>
          </p:cNvPr>
          <p:cNvSpPr txBox="1"/>
          <p:nvPr/>
        </p:nvSpPr>
        <p:spPr>
          <a:xfrm>
            <a:off x="540000" y="5016709"/>
            <a:ext cx="3124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7" name="yt_shape_11987"/>
          <p:cNvSpPr txBox="1"/>
          <p:nvPr/>
        </p:nvSpPr>
        <p:spPr>
          <a:xfrm>
            <a:off x="540000" y="900000"/>
            <a:ext cx="702756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ED02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对图形的旋转方式考虑不全面导致漏解</a:t>
            </a:r>
          </a:p>
        </p:txBody>
      </p:sp>
      <p:sp>
        <p:nvSpPr>
          <p:cNvPr id="11988" name="yt_shape_1198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旋转后能与正方形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那么图形所在的平面内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可作为旋转中心的点有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90" name="yt_table_11990_skip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29374"/>
              </p:ext>
            </p:extLst>
          </p:nvPr>
        </p:nvGraphicFramePr>
        <p:xfrm>
          <a:off x="540000" y="3247111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pic>
        <p:nvPicPr>
          <p:cNvPr id="11989" name="yt_image_11989_skip" title="H_69.9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1590" y="2359000"/>
            <a:ext cx="1128141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23552">
            <a:extLst>
              <a:ext uri="{FF2B5EF4-FFF2-40B4-BE49-F238E27FC236}">
                <a16:creationId xmlns:a16="http://schemas.microsoft.com/office/drawing/2014/main" id="{1CAA578A-8827-BA29-BB12-54724B56D3B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7D775F-897A-2F51-F652-70A2970BEF8C}"/>
              </a:ext>
            </a:extLst>
          </p:cNvPr>
          <p:cNvSpPr txBox="1"/>
          <p:nvPr/>
        </p:nvSpPr>
        <p:spPr>
          <a:xfrm>
            <a:off x="449989" y="853194"/>
            <a:ext cx="1958086" cy="5380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500" b="0" i="0" strike="noStrike" kern="1200" cap="none" spc="1160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315696-7EB9-E67C-864F-D6FD50DEB7E5}"/>
              </a:ext>
            </a:extLst>
          </p:cNvPr>
          <p:cNvSpPr txBox="1"/>
          <p:nvPr/>
        </p:nvSpPr>
        <p:spPr>
          <a:xfrm>
            <a:off x="4107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2" name="yt_shape_1199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732698b-7d5f-4f51-a651-9cbc21a686eb.png&quot;}"/>
            </a:endParaRPr>
          </a:p>
        </p:txBody>
      </p:sp>
      <p:sp>
        <p:nvSpPr>
          <p:cNvPr id="11993" name="yt_shape_11993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包头市中考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是对应点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是对应点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的距离等于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995" name="yt_table_1199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3274061"/>
                  </p:ext>
                </p:extLst>
              </p:nvPr>
            </p:nvGraphicFramePr>
            <p:xfrm>
              <a:off x="540000" y="3413194"/>
              <a:ext cx="7632320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995" name="yt_table_11995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3274061"/>
                  </p:ext>
                </p:extLst>
              </p:nvPr>
            </p:nvGraphicFramePr>
            <p:xfrm>
              <a:off x="540000" y="3413194"/>
              <a:ext cx="7632320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17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7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2715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25" t="-1299" r="-12834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994" name="yt_image_11994_skip" title="H_98.4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73052" y="3083749"/>
            <a:ext cx="147675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523579">
            <a:extLst>
              <a:ext uri="{FF2B5EF4-FFF2-40B4-BE49-F238E27FC236}">
                <a16:creationId xmlns:a16="http://schemas.microsoft.com/office/drawing/2014/main" id="{38A332D8-2AB1-80AF-C2AC-EB8C4BE4653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983811-3A42-602F-2B38-5D891599BEAB}"/>
              </a:ext>
            </a:extLst>
          </p:cNvPr>
          <p:cNvSpPr txBox="1"/>
          <p:nvPr/>
        </p:nvSpPr>
        <p:spPr>
          <a:xfrm>
            <a:off x="8112971" y="25483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1278</Words>
  <Application>Microsoft Office PowerPoint</Application>
  <PresentationFormat>宽屏</PresentationFormat>
  <Paragraphs>96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2023-05-05T05:33:04Z</dcterms:created>
  <dcterms:modified xsi:type="dcterms:W3CDTF">2023-05-18T13:42:58Z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