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68" r:id="rId6"/>
    <p:sldId id="370" r:id="rId7"/>
    <p:sldId id="374" r:id="rId8"/>
    <p:sldId id="376" r:id="rId9"/>
    <p:sldId id="378" r:id="rId10"/>
    <p:sldId id="379" r:id="rId11"/>
    <p:sldId id="380" r:id="rId12"/>
    <p:sldId id="381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bin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bin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10" Type="http://schemas.openxmlformats.org/officeDocument/2006/relationships/image" Target="../media/image66.bin"/><Relationship Id="rId4" Type="http://schemas.openxmlformats.org/officeDocument/2006/relationships/image" Target="../media/image60.png"/><Relationship Id="rId9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bin"/><Relationship Id="rId4" Type="http://schemas.openxmlformats.org/officeDocument/2006/relationships/image" Target="../media/image19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bin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41" name="yt_image_15941" title="H_56.7213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43" name="yt_image_15943" title="H_25.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948" name="yt_shape_15948"/>
              <p:cNvSpPr txBox="1"/>
              <p:nvPr/>
            </p:nvSpPr>
            <p:spPr>
              <a:xfrm>
                <a:off x="540000" y="2203253"/>
                <a:ext cx="9414437" cy="40953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</a:t>
                </a:r>
                <a:r>
                  <a:rPr lang="en-US" altLang="zh-CN" sz="2400" b="1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解这个直角三角形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先求直角边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然后利用边角关系求角的度数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zh-CN" sz="2400" b="1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1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948" name="yt_shape_15948" descr="{&quot;rangeId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03253"/>
                <a:ext cx="9414437" cy="4095352"/>
              </a:xfrm>
              <a:prstGeom prst="rect">
                <a:avLst/>
              </a:prstGeom>
              <a:blipFill>
                <a:blip r:embed="rId4"/>
                <a:stretch>
                  <a:fillRect l="-2008" t="-1190" r="-1036" b="-37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6015" name="yt_shape_16015"/>
              <p:cNvSpPr txBox="1"/>
              <p:nvPr/>
            </p:nvSpPr>
            <p:spPr>
              <a:xfrm>
                <a:off x="540119" y="900000"/>
                <a:ext cx="11111999" cy="11947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是角平分线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6015" name="yt_shape_160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94751"/>
              </a:xfrm>
              <a:prstGeom prst="rect">
                <a:avLst/>
              </a:prstGeom>
              <a:blipFill>
                <a:blip r:embed="rId2"/>
                <a:stretch>
                  <a:fillRect l="-1701" r="-1701" b="-14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017" name="yt_image_1601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4061" y="2066115"/>
            <a:ext cx="1765935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6019">
                <a:extLst>
                  <a:ext uri="{FF2B5EF4-FFF2-40B4-BE49-F238E27FC236}">
                    <a16:creationId xmlns:a16="http://schemas.microsoft.com/office/drawing/2014/main" id="{C692ED18-59E4-414F-89F3-2DE6A4A1D1CC}"/>
                  </a:ext>
                </a:extLst>
              </p:cNvPr>
              <p:cNvSpPr txBox="1"/>
              <p:nvPr/>
            </p:nvSpPr>
            <p:spPr>
              <a:xfrm>
                <a:off x="540119" y="2276872"/>
                <a:ext cx="6432595" cy="33294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</a:t>
                </a:r>
              </a:p>
            </p:txBody>
          </p:sp>
        </mc:Choice>
        <mc:Fallback>
          <p:sp>
            <p:nvSpPr>
              <p:cNvPr id="4" name="yt_shape_16019">
                <a:extLst>
                  <a:ext uri="{FF2B5EF4-FFF2-40B4-BE49-F238E27FC236}">
                    <a16:creationId xmlns:a16="http://schemas.microsoft.com/office/drawing/2014/main" id="{C692ED18-59E4-414F-89F3-2DE6A4A1D1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76872"/>
                <a:ext cx="6432595" cy="3329438"/>
              </a:xfrm>
              <a:prstGeom prst="rect">
                <a:avLst/>
              </a:prstGeom>
              <a:blipFill>
                <a:blip r:embed="rId4"/>
                <a:stretch>
                  <a:fillRect l="-2938" t="-1648" r="-1991" b="-20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6021" name="yt_shape_16021"/>
              <p:cNvSpPr txBox="1"/>
              <p:nvPr/>
            </p:nvSpPr>
            <p:spPr>
              <a:xfrm>
                <a:off x="540000" y="620688"/>
                <a:ext cx="8111388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6021" name="yt_shape_160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20688"/>
                <a:ext cx="8111388" cy="720903"/>
              </a:xfrm>
              <a:prstGeom prst="rect">
                <a:avLst/>
              </a:prstGeom>
              <a:blipFill>
                <a:blip r:embed="rId2"/>
                <a:stretch>
                  <a:fillRect l="-2331" r="-1504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023" name="yt_image_1602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40216" y="1468414"/>
            <a:ext cx="3700080" cy="1325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025" name="yt_shape_16025"/>
          <p:cNvSpPr txBox="1"/>
          <p:nvPr/>
        </p:nvSpPr>
        <p:spPr>
          <a:xfrm>
            <a:off x="540000" y="1349488"/>
            <a:ext cx="23932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5" name="yt_shape_16028">
            <a:extLst>
              <a:ext uri="{FF2B5EF4-FFF2-40B4-BE49-F238E27FC236}">
                <a16:creationId xmlns:a16="http://schemas.microsoft.com/office/drawing/2014/main" id="{B0D179F2-2ADA-4DE9-A67B-58F5F39AAEED}"/>
              </a:ext>
            </a:extLst>
          </p:cNvPr>
          <p:cNvSpPr txBox="1"/>
          <p:nvPr/>
        </p:nvSpPr>
        <p:spPr>
          <a:xfrm>
            <a:off x="540000" y="1850011"/>
            <a:ext cx="44515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6029">
                <a:extLst>
                  <a:ext uri="{FF2B5EF4-FFF2-40B4-BE49-F238E27FC236}">
                    <a16:creationId xmlns:a16="http://schemas.microsoft.com/office/drawing/2014/main" id="{83596BE3-B8C7-4C3B-ABA7-ED889067EE86}"/>
                  </a:ext>
                </a:extLst>
              </p:cNvPr>
              <p:cNvSpPr txBox="1"/>
              <p:nvPr/>
            </p:nvSpPr>
            <p:spPr>
              <a:xfrm>
                <a:off x="540000" y="2329314"/>
                <a:ext cx="3452933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</a:p>
            </p:txBody>
          </p:sp>
        </mc:Choice>
        <mc:Fallback>
          <p:sp>
            <p:nvSpPr>
              <p:cNvPr id="6" name="yt_shape_16029">
                <a:extLst>
                  <a:ext uri="{FF2B5EF4-FFF2-40B4-BE49-F238E27FC236}">
                    <a16:creationId xmlns:a16="http://schemas.microsoft.com/office/drawing/2014/main" id="{83596BE3-B8C7-4C3B-ABA7-ED889067EE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29314"/>
                <a:ext cx="3452933" cy="720903"/>
              </a:xfrm>
              <a:prstGeom prst="rect">
                <a:avLst/>
              </a:prstGeom>
              <a:blipFill>
                <a:blip r:embed="rId4"/>
                <a:stretch>
                  <a:fillRect l="-5477" r="-4240" b="-14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6031">
                <a:extLst>
                  <a:ext uri="{FF2B5EF4-FFF2-40B4-BE49-F238E27FC236}">
                    <a16:creationId xmlns:a16="http://schemas.microsoft.com/office/drawing/2014/main" id="{2CE74B8E-F9CB-4592-AC5C-8DD64177AF4C}"/>
                  </a:ext>
                </a:extLst>
              </p:cNvPr>
              <p:cNvSpPr txBox="1"/>
              <p:nvPr/>
            </p:nvSpPr>
            <p:spPr>
              <a:xfrm>
                <a:off x="540000" y="2924944"/>
                <a:ext cx="5298117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7" name="yt_shape_16031">
                <a:extLst>
                  <a:ext uri="{FF2B5EF4-FFF2-40B4-BE49-F238E27FC236}">
                    <a16:creationId xmlns:a16="http://schemas.microsoft.com/office/drawing/2014/main" id="{2CE74B8E-F9CB-4592-AC5C-8DD64177AF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24944"/>
                <a:ext cx="5298117" cy="720903"/>
              </a:xfrm>
              <a:prstGeom prst="rect">
                <a:avLst/>
              </a:prstGeom>
              <a:blipFill>
                <a:blip r:embed="rId5"/>
                <a:stretch>
                  <a:fillRect l="-3567" r="-2647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6033">
            <a:extLst>
              <a:ext uri="{FF2B5EF4-FFF2-40B4-BE49-F238E27FC236}">
                <a16:creationId xmlns:a16="http://schemas.microsoft.com/office/drawing/2014/main" id="{80107436-15F8-4AF3-A932-6C37A05C7704}"/>
              </a:ext>
            </a:extLst>
          </p:cNvPr>
          <p:cNvSpPr txBox="1"/>
          <p:nvPr/>
        </p:nvSpPr>
        <p:spPr>
          <a:xfrm>
            <a:off x="540000" y="3696635"/>
            <a:ext cx="3771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cos45°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6034">
                <a:extLst>
                  <a:ext uri="{FF2B5EF4-FFF2-40B4-BE49-F238E27FC236}">
                    <a16:creationId xmlns:a16="http://schemas.microsoft.com/office/drawing/2014/main" id="{0BEC858A-D37C-4F4C-840F-131FEC73FBCF}"/>
                  </a:ext>
                </a:extLst>
              </p:cNvPr>
              <p:cNvSpPr txBox="1"/>
              <p:nvPr/>
            </p:nvSpPr>
            <p:spPr>
              <a:xfrm>
                <a:off x="540000" y="4175938"/>
                <a:ext cx="4827412" cy="6423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6034">
                <a:extLst>
                  <a:ext uri="{FF2B5EF4-FFF2-40B4-BE49-F238E27FC236}">
                    <a16:creationId xmlns:a16="http://schemas.microsoft.com/office/drawing/2014/main" id="{0BEC858A-D37C-4F4C-840F-131FEC73FB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75938"/>
                <a:ext cx="4827412" cy="642355"/>
              </a:xfrm>
              <a:prstGeom prst="rect">
                <a:avLst/>
              </a:prstGeom>
              <a:blipFill>
                <a:blip r:embed="rId6"/>
                <a:stretch>
                  <a:fillRect l="-3919" r="-328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6036">
            <a:extLst>
              <a:ext uri="{FF2B5EF4-FFF2-40B4-BE49-F238E27FC236}">
                <a16:creationId xmlns:a16="http://schemas.microsoft.com/office/drawing/2014/main" id="{DBE6A802-03F3-42CE-B327-931A959B0D74}"/>
              </a:ext>
            </a:extLst>
          </p:cNvPr>
          <p:cNvSpPr txBox="1"/>
          <p:nvPr/>
        </p:nvSpPr>
        <p:spPr>
          <a:xfrm>
            <a:off x="540000" y="4869081"/>
            <a:ext cx="56040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</a:p>
        </p:txBody>
      </p:sp>
      <p:pic>
        <p:nvPicPr>
          <p:cNvPr id="11" name="yt_image_16037">
            <a:extLst>
              <a:ext uri="{FF2B5EF4-FFF2-40B4-BE49-F238E27FC236}">
                <a16:creationId xmlns:a16="http://schemas.microsoft.com/office/drawing/2014/main" id="{A0077B70-D34C-42F3-B393-33B97278013C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41548" y="3101005"/>
            <a:ext cx="3698748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6026">
                <a:extLst>
                  <a:ext uri="{FF2B5EF4-FFF2-40B4-BE49-F238E27FC236}">
                    <a16:creationId xmlns:a16="http://schemas.microsoft.com/office/drawing/2014/main" id="{AAC9BF79-CDE3-46B4-9FBA-89417F300541}"/>
                  </a:ext>
                </a:extLst>
              </p:cNvPr>
              <p:cNvSpPr txBox="1"/>
              <p:nvPr/>
            </p:nvSpPr>
            <p:spPr>
              <a:xfrm>
                <a:off x="540000" y="5514419"/>
                <a:ext cx="4098943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2" name="yt_shape_16026">
                <a:extLst>
                  <a:ext uri="{FF2B5EF4-FFF2-40B4-BE49-F238E27FC236}">
                    <a16:creationId xmlns:a16="http://schemas.microsoft.com/office/drawing/2014/main" id="{AAC9BF79-CDE3-46B4-9FBA-89417F3005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14419"/>
                <a:ext cx="4098943" cy="651653"/>
              </a:xfrm>
              <a:prstGeom prst="rect">
                <a:avLst/>
              </a:prstGeom>
              <a:blipFill>
                <a:blip r:embed="rId8"/>
                <a:stretch>
                  <a:fillRect l="-4613" r="-1786" b="-21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9732219-F92E-4466-A577-14B055A3E0D7}"/>
                  </a:ext>
                </a:extLst>
              </p:cNvPr>
              <p:cNvSpPr txBox="1"/>
              <p:nvPr/>
            </p:nvSpPr>
            <p:spPr>
              <a:xfrm>
                <a:off x="3777389" y="5373216"/>
                <a:ext cx="759588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9732219-F92E-4466-A577-14B055A3E0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7389" y="5373216"/>
                <a:ext cx="759588" cy="73896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39" name="yt_shape_16039"/>
          <p:cNvSpPr txBox="1"/>
          <p:nvPr/>
        </p:nvSpPr>
        <p:spPr>
          <a:xfrm>
            <a:off x="468666" y="687923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38766b6-2fee-4882-82be-fcc0e906e864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040" name="yt_shape_16040"/>
              <p:cNvSpPr txBox="1"/>
              <p:nvPr/>
            </p:nvSpPr>
            <p:spPr>
              <a:xfrm>
                <a:off x="540119" y="1441083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模型观念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一副直角三角板如图放置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试求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6040" name="yt_shape_160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41083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5128" r="-1701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042" name="yt_image_16042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0678" y="2906097"/>
            <a:ext cx="1801440" cy="138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980223">
            <a:extLst>
              <a:ext uri="{FF2B5EF4-FFF2-40B4-BE49-F238E27FC236}">
                <a16:creationId xmlns:a16="http://schemas.microsoft.com/office/drawing/2014/main" id="{FF93DC62-CFAB-1361-FEC2-E7D8B97203F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12076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6044">
                <a:extLst>
                  <a:ext uri="{FF2B5EF4-FFF2-40B4-BE49-F238E27FC236}">
                    <a16:creationId xmlns:a16="http://schemas.microsoft.com/office/drawing/2014/main" id="{8497BFB8-9494-4451-935D-26D0FF1BC15E}"/>
                  </a:ext>
                </a:extLst>
              </p:cNvPr>
              <p:cNvSpPr txBox="1"/>
              <p:nvPr/>
            </p:nvSpPr>
            <p:spPr>
              <a:xfrm>
                <a:off x="468666" y="2352827"/>
                <a:ext cx="10813986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6" name="yt_shape_16044">
                <a:extLst>
                  <a:ext uri="{FF2B5EF4-FFF2-40B4-BE49-F238E27FC236}">
                    <a16:creationId xmlns:a16="http://schemas.microsoft.com/office/drawing/2014/main" id="{8497BFB8-9494-4451-935D-26D0FF1BC1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666" y="2352827"/>
                <a:ext cx="10813986" cy="466666"/>
              </a:xfrm>
              <a:prstGeom prst="rect">
                <a:avLst/>
              </a:prstGeom>
              <a:blipFill>
                <a:blip r:embed="rId5"/>
                <a:stretch>
                  <a:fillRect l="-1747" t="-5195" r="-789" b="-37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6046">
                <a:extLst>
                  <a:ext uri="{FF2B5EF4-FFF2-40B4-BE49-F238E27FC236}">
                    <a16:creationId xmlns:a16="http://schemas.microsoft.com/office/drawing/2014/main" id="{E1FA2D94-C8E4-42F1-AF34-2DF07C976848}"/>
                  </a:ext>
                </a:extLst>
              </p:cNvPr>
              <p:cNvSpPr txBox="1"/>
              <p:nvPr/>
            </p:nvSpPr>
            <p:spPr>
              <a:xfrm>
                <a:off x="468666" y="2870281"/>
                <a:ext cx="8867694" cy="466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7" name="yt_shape_16046">
                <a:extLst>
                  <a:ext uri="{FF2B5EF4-FFF2-40B4-BE49-F238E27FC236}">
                    <a16:creationId xmlns:a16="http://schemas.microsoft.com/office/drawing/2014/main" id="{E1FA2D94-C8E4-42F1-AF34-2DF07C9768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666" y="2870281"/>
                <a:ext cx="8867694" cy="466666"/>
              </a:xfrm>
              <a:prstGeom prst="rect">
                <a:avLst/>
              </a:prstGeom>
              <a:blipFill>
                <a:blip r:embed="rId6"/>
                <a:stretch>
                  <a:fillRect l="-2131" t="-526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6048">
                <a:extLst>
                  <a:ext uri="{FF2B5EF4-FFF2-40B4-BE49-F238E27FC236}">
                    <a16:creationId xmlns:a16="http://schemas.microsoft.com/office/drawing/2014/main" id="{45497CF0-3CD9-4583-82C6-5F10DFEEFDF2}"/>
                  </a:ext>
                </a:extLst>
              </p:cNvPr>
              <p:cNvSpPr txBox="1"/>
              <p:nvPr/>
            </p:nvSpPr>
            <p:spPr>
              <a:xfrm>
                <a:off x="468666" y="3387735"/>
                <a:ext cx="9515766" cy="7209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BCM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sin45°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8" name="yt_shape_16048">
                <a:extLst>
                  <a:ext uri="{FF2B5EF4-FFF2-40B4-BE49-F238E27FC236}">
                    <a16:creationId xmlns:a16="http://schemas.microsoft.com/office/drawing/2014/main" id="{45497CF0-3CD9-4583-82C6-5F10DFEEFD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666" y="3387735"/>
                <a:ext cx="9515766" cy="720903"/>
              </a:xfrm>
              <a:prstGeom prst="rect">
                <a:avLst/>
              </a:prstGeom>
              <a:blipFill>
                <a:blip r:embed="rId7"/>
                <a:stretch>
                  <a:fillRect l="-1986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6052">
            <a:extLst>
              <a:ext uri="{FF2B5EF4-FFF2-40B4-BE49-F238E27FC236}">
                <a16:creationId xmlns:a16="http://schemas.microsoft.com/office/drawing/2014/main" id="{1DA6FE42-36DB-47E0-A0B1-E69D74220112}"/>
              </a:ext>
            </a:extLst>
          </p:cNvPr>
          <p:cNvSpPr txBox="1"/>
          <p:nvPr/>
        </p:nvSpPr>
        <p:spPr>
          <a:xfrm>
            <a:off x="468666" y="4055803"/>
            <a:ext cx="30040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cos45°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</a:p>
        </p:txBody>
      </p:sp>
      <p:sp>
        <p:nvSpPr>
          <p:cNvPr id="12" name="yt_shape_16053">
            <a:extLst>
              <a:ext uri="{FF2B5EF4-FFF2-40B4-BE49-F238E27FC236}">
                <a16:creationId xmlns:a16="http://schemas.microsoft.com/office/drawing/2014/main" id="{718D0436-FE64-4F8D-8B58-DDE202E772A1}"/>
              </a:ext>
            </a:extLst>
          </p:cNvPr>
          <p:cNvSpPr txBox="1"/>
          <p:nvPr/>
        </p:nvSpPr>
        <p:spPr>
          <a:xfrm>
            <a:off x="468666" y="4535106"/>
            <a:ext cx="8147614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16055">
                <a:extLst>
                  <a:ext uri="{FF2B5EF4-FFF2-40B4-BE49-F238E27FC236}">
                    <a16:creationId xmlns:a16="http://schemas.microsoft.com/office/drawing/2014/main" id="{30B79744-30DF-4154-B19B-6AFE73F1316C}"/>
                  </a:ext>
                </a:extLst>
              </p:cNvPr>
              <p:cNvSpPr txBox="1"/>
              <p:nvPr/>
            </p:nvSpPr>
            <p:spPr>
              <a:xfrm>
                <a:off x="468666" y="4989656"/>
                <a:ext cx="3156442" cy="6592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𝐵𝑀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4" name="yt_shape_16055">
                <a:extLst>
                  <a:ext uri="{FF2B5EF4-FFF2-40B4-BE49-F238E27FC236}">
                    <a16:creationId xmlns:a16="http://schemas.microsoft.com/office/drawing/2014/main" id="{30B79744-30DF-4154-B19B-6AFE73F131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666" y="4989656"/>
                <a:ext cx="3156442" cy="659283"/>
              </a:xfrm>
              <a:prstGeom prst="rect">
                <a:avLst/>
              </a:prstGeom>
              <a:blipFill>
                <a:blip r:embed="rId8"/>
                <a:stretch>
                  <a:fillRect l="-5985" r="-4633" b="-12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yt_shape_16057">
                <a:extLst>
                  <a:ext uri="{FF2B5EF4-FFF2-40B4-BE49-F238E27FC236}">
                    <a16:creationId xmlns:a16="http://schemas.microsoft.com/office/drawing/2014/main" id="{C175CFAB-35C6-40F3-8416-622A997043C3}"/>
                  </a:ext>
                </a:extLst>
              </p:cNvPr>
              <p:cNvSpPr txBox="1"/>
              <p:nvPr/>
            </p:nvSpPr>
            <p:spPr>
              <a:xfrm>
                <a:off x="468666" y="5699727"/>
                <a:ext cx="381848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" name="yt_shape_16057">
                <a:extLst>
                  <a:ext uri="{FF2B5EF4-FFF2-40B4-BE49-F238E27FC236}">
                    <a16:creationId xmlns:a16="http://schemas.microsoft.com/office/drawing/2014/main" id="{C175CFAB-35C6-40F3-8416-622A997043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666" y="5699727"/>
                <a:ext cx="3818481" cy="465577"/>
              </a:xfrm>
              <a:prstGeom prst="rect">
                <a:avLst/>
              </a:prstGeom>
              <a:blipFill>
                <a:blip r:embed="rId9"/>
                <a:stretch>
                  <a:fillRect l="-4952" t="-5263" r="-383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yt_image_16059">
            <a:extLst>
              <a:ext uri="{FF2B5EF4-FFF2-40B4-BE49-F238E27FC236}">
                <a16:creationId xmlns:a16="http://schemas.microsoft.com/office/drawing/2014/main" id="{6F54D496-1AF4-401E-BF52-5C7447FB764A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849607" y="4701578"/>
            <a:ext cx="1802511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11" grpId="0" build="allAtOnce"/>
      <p:bldP spid="12" grpId="0" build="allAtOnce"/>
      <p:bldP spid="14" grpId="0" build="allAtOnce"/>
      <p:bldP spid="1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56" name="yt_shape_15956"/>
          <p:cNvSpPr txBox="1"/>
          <p:nvPr/>
        </p:nvSpPr>
        <p:spPr>
          <a:xfrm>
            <a:off x="540000" y="800090"/>
            <a:ext cx="69730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</a:p>
        </p:txBody>
      </p:sp>
      <p:pic>
        <p:nvPicPr>
          <p:cNvPr id="15957" name="yt_image_1595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7339" y="1431757"/>
            <a:ext cx="1417320" cy="10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959" name="yt_shape_15959"/>
          <p:cNvSpPr txBox="1"/>
          <p:nvPr/>
        </p:nvSpPr>
        <p:spPr>
          <a:xfrm>
            <a:off x="540000" y="2348880"/>
            <a:ext cx="39834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5960" name="yt_shape_15960"/>
          <p:cNvSpPr txBox="1"/>
          <p:nvPr/>
        </p:nvSpPr>
        <p:spPr>
          <a:xfrm>
            <a:off x="540000" y="2828183"/>
            <a:ext cx="48811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961" name="yt_shape_15961"/>
              <p:cNvSpPr txBox="1"/>
              <p:nvPr/>
            </p:nvSpPr>
            <p:spPr>
              <a:xfrm>
                <a:off x="540000" y="3307486"/>
                <a:ext cx="7417928" cy="7197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961" name="yt_shape_159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07486"/>
                <a:ext cx="7417928" cy="719749"/>
              </a:xfrm>
              <a:prstGeom prst="rect">
                <a:avLst/>
              </a:prstGeom>
              <a:blipFill>
                <a:blip r:embed="rId3"/>
                <a:stretch>
                  <a:fillRect l="-2549" r="-1809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963" name="yt_shape_15963"/>
              <p:cNvSpPr txBox="1"/>
              <p:nvPr/>
            </p:nvSpPr>
            <p:spPr>
              <a:xfrm>
                <a:off x="540000" y="4078023"/>
                <a:ext cx="3694538" cy="6520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963" name="yt_shape_159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78023"/>
                <a:ext cx="3694538" cy="652038"/>
              </a:xfrm>
              <a:prstGeom prst="rect">
                <a:avLst/>
              </a:prstGeom>
              <a:blipFill>
                <a:blip r:embed="rId4"/>
                <a:stretch>
                  <a:fillRect l="-5116" r="-4455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965" name="yt_shape_15965"/>
          <p:cNvSpPr txBox="1"/>
          <p:nvPr/>
        </p:nvSpPr>
        <p:spPr>
          <a:xfrm>
            <a:off x="540000" y="4780849"/>
            <a:ext cx="26401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</p:txBody>
      </p:sp>
      <p:sp>
        <p:nvSpPr>
          <p:cNvPr id="15966" name="yt_shape_15966"/>
          <p:cNvSpPr txBox="1"/>
          <p:nvPr/>
        </p:nvSpPr>
        <p:spPr>
          <a:xfrm>
            <a:off x="540000" y="5260152"/>
            <a:ext cx="34336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967" name="yt_shape_15967"/>
              <p:cNvSpPr txBox="1"/>
              <p:nvPr/>
            </p:nvSpPr>
            <p:spPr>
              <a:xfrm>
                <a:off x="540000" y="5739455"/>
                <a:ext cx="1760738" cy="7220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967" name="yt_shape_159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739455"/>
                <a:ext cx="1760738" cy="722057"/>
              </a:xfrm>
              <a:prstGeom prst="rect">
                <a:avLst/>
              </a:prstGeom>
              <a:blipFill>
                <a:blip r:embed="rId5"/>
                <a:stretch>
                  <a:fillRect l="-10764" r="-10417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69" name="yt_shape_15969"/>
          <p:cNvSpPr txBox="1"/>
          <p:nvPr/>
        </p:nvSpPr>
        <p:spPr>
          <a:xfrm>
            <a:off x="467063" y="764704"/>
            <a:ext cx="4416274" cy="6658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0000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85655553-cdd6-4a73-bc69-1f924f45e002.png&quot;}"/>
            </a:endParaRPr>
          </a:p>
        </p:txBody>
      </p:sp>
      <p:sp>
        <p:nvSpPr>
          <p:cNvPr id="15970" name="yt_shape_15970"/>
          <p:cNvSpPr txBox="1"/>
          <p:nvPr/>
        </p:nvSpPr>
        <p:spPr>
          <a:xfrm>
            <a:off x="494314" y="1481327"/>
            <a:ext cx="4964501" cy="4199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0000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已知两边解直角三角形</a:t>
            </a:r>
          </a:p>
        </p:txBody>
      </p:sp>
      <p:sp>
        <p:nvSpPr>
          <p:cNvPr id="15971" name="yt_shape_15971"/>
          <p:cNvSpPr txBox="1"/>
          <p:nvPr/>
        </p:nvSpPr>
        <p:spPr>
          <a:xfrm>
            <a:off x="540000" y="1952050"/>
            <a:ext cx="2462213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已知两边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pic>
        <p:nvPicPr>
          <p:cNvPr id="15972" name="yt_image_1597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1879" y="2403665"/>
            <a:ext cx="1928241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974" name="yt_shape_15974"/>
              <p:cNvSpPr txBox="1"/>
              <p:nvPr/>
            </p:nvSpPr>
            <p:spPr>
              <a:xfrm>
                <a:off x="540119" y="3688905"/>
                <a:ext cx="11111999" cy="11959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974" name="yt_shape_159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88905"/>
                <a:ext cx="11111999" cy="1195968"/>
              </a:xfrm>
              <a:prstGeom prst="rect">
                <a:avLst/>
              </a:prstGeom>
              <a:blipFill>
                <a:blip r:embed="rId3"/>
                <a:stretch>
                  <a:fillRect l="-1701" r="-1701" b="-112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976">
                <a:extLst>
                  <a:ext uri="{FF2B5EF4-FFF2-40B4-BE49-F238E27FC236}">
                    <a16:creationId xmlns:a16="http://schemas.microsoft.com/office/drawing/2014/main" id="{22EFF141-0620-54A2-E0C4-135ACBF38932}"/>
                  </a:ext>
                </a:extLst>
              </p:cNvPr>
              <p:cNvSpPr txBox="1"/>
              <p:nvPr/>
            </p:nvSpPr>
            <p:spPr>
              <a:xfrm>
                <a:off x="540119" y="4989791"/>
                <a:ext cx="11111999" cy="11959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2" name="yt_shape_15976">
                <a:extLst>
                  <a:ext uri="{FF2B5EF4-FFF2-40B4-BE49-F238E27FC236}">
                    <a16:creationId xmlns:a16="http://schemas.microsoft.com/office/drawing/2014/main" id="{22EFF141-0620-54A2-E0C4-135ACBF389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989791"/>
                <a:ext cx="11111999" cy="1195968"/>
              </a:xfrm>
              <a:prstGeom prst="rect">
                <a:avLst/>
              </a:prstGeom>
              <a:blipFill>
                <a:blip r:embed="rId4"/>
                <a:stretch>
                  <a:fillRect l="-1701" r="-1701" b="-10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684382980058">
            <a:extLst>
              <a:ext uri="{FF2B5EF4-FFF2-40B4-BE49-F238E27FC236}">
                <a16:creationId xmlns:a16="http://schemas.microsoft.com/office/drawing/2014/main" id="{244D03F7-7A12-52FD-4E1D-2BD3DCF82C2A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68333"/>
            <a:ext cx="4102164" cy="652125"/>
          </a:xfrm>
          <a:prstGeom prst="rect">
            <a:avLst/>
          </a:prstGeom>
        </p:spPr>
      </p:pic>
      <p:pic>
        <p:nvPicPr>
          <p:cNvPr id="6" name="yt_shape_1684382980079">
            <a:extLst>
              <a:ext uri="{FF2B5EF4-FFF2-40B4-BE49-F238E27FC236}">
                <a16:creationId xmlns:a16="http://schemas.microsoft.com/office/drawing/2014/main" id="{AB48A757-B6C3-C1F1-0548-6C2EED96A6AF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507669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EAF150B-598C-1EFC-F0DA-65A065B70DF9}"/>
                  </a:ext>
                </a:extLst>
              </p:cNvPr>
              <p:cNvSpPr txBox="1"/>
              <p:nvPr/>
            </p:nvSpPr>
            <p:spPr>
              <a:xfrm>
                <a:off x="3861646" y="3751698"/>
                <a:ext cx="1624330" cy="725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0000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EAF150B-598C-1EFC-F0DA-65A065B70D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1646" y="3751698"/>
                <a:ext cx="1624330" cy="72575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92D032F-08F3-D554-2614-2C1C36F86290}"/>
              </a:ext>
            </a:extLst>
          </p:cNvPr>
          <p:cNvCxnSpPr/>
          <p:nvPr/>
        </p:nvCxnSpPr>
        <p:spPr>
          <a:xfrm>
            <a:off x="3570657" y="4340098"/>
            <a:ext cx="1825307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B2EDCEA-1E3D-54C0-B04A-10B1684779FC}"/>
                  </a:ext>
                </a:extLst>
              </p:cNvPr>
              <p:cNvSpPr txBox="1"/>
              <p:nvPr/>
            </p:nvSpPr>
            <p:spPr>
              <a:xfrm>
                <a:off x="7734764" y="3684463"/>
                <a:ext cx="629983" cy="725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B2EDCEA-1E3D-54C0-B04A-10B1684779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4764" y="3684463"/>
                <a:ext cx="629983" cy="72575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322D34A-83DB-F603-D661-5866CE9E420E}"/>
              </a:ext>
            </a:extLst>
          </p:cNvPr>
          <p:cNvCxnSpPr/>
          <p:nvPr/>
        </p:nvCxnSpPr>
        <p:spPr>
          <a:xfrm>
            <a:off x="7443776" y="4340098"/>
            <a:ext cx="83096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C510587-A6BD-057D-FB41-04D9858B7263}"/>
                  </a:ext>
                </a:extLst>
              </p:cNvPr>
              <p:cNvSpPr txBox="1"/>
              <p:nvPr/>
            </p:nvSpPr>
            <p:spPr>
              <a:xfrm>
                <a:off x="10613537" y="3684463"/>
                <a:ext cx="624206" cy="725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C510587-A6BD-057D-FB41-04D9858B72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13537" y="3684463"/>
                <a:ext cx="624206" cy="72575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B208442-2219-A9A6-674B-921DF393C3D7}"/>
              </a:ext>
            </a:extLst>
          </p:cNvPr>
          <p:cNvCxnSpPr/>
          <p:nvPr/>
        </p:nvCxnSpPr>
        <p:spPr>
          <a:xfrm>
            <a:off x="10322548" y="4340098"/>
            <a:ext cx="82518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32B34A5-1D48-3BF4-CA77-F9EFA7CCD22A}"/>
                  </a:ext>
                </a:extLst>
              </p:cNvPr>
              <p:cNvSpPr txBox="1"/>
              <p:nvPr/>
            </p:nvSpPr>
            <p:spPr>
              <a:xfrm>
                <a:off x="1693121" y="4274242"/>
                <a:ext cx="629983" cy="6458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32B34A5-1D48-3BF4-CA77-F9EFA7CCD2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3121" y="4274242"/>
                <a:ext cx="629983" cy="64587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8D56033-FB47-AC9B-A0F3-8DF03CDB4032}"/>
              </a:ext>
            </a:extLst>
          </p:cNvPr>
          <p:cNvCxnSpPr/>
          <p:nvPr/>
        </p:nvCxnSpPr>
        <p:spPr>
          <a:xfrm>
            <a:off x="1402132" y="4892357"/>
            <a:ext cx="83096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BD085F2-9174-27F6-D129-7BE7FF54037C}"/>
                  </a:ext>
                </a:extLst>
              </p:cNvPr>
              <p:cNvSpPr txBox="1"/>
              <p:nvPr/>
            </p:nvSpPr>
            <p:spPr>
              <a:xfrm>
                <a:off x="3690831" y="4274242"/>
                <a:ext cx="629983" cy="6458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BD085F2-9174-27F6-D129-7BE7FF5403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0831" y="4274242"/>
                <a:ext cx="629983" cy="64587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7BC7A15-9A4A-0745-BB8F-47581094E3C1}"/>
              </a:ext>
            </a:extLst>
          </p:cNvPr>
          <p:cNvCxnSpPr/>
          <p:nvPr/>
        </p:nvCxnSpPr>
        <p:spPr>
          <a:xfrm>
            <a:off x="3399842" y="4892357"/>
            <a:ext cx="83096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3D7423A-7F2C-6DD6-5612-E48864CBCF10}"/>
                  </a:ext>
                </a:extLst>
              </p:cNvPr>
              <p:cNvSpPr txBox="1"/>
              <p:nvPr/>
            </p:nvSpPr>
            <p:spPr>
              <a:xfrm>
                <a:off x="3834752" y="5064008"/>
                <a:ext cx="1604137" cy="725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0000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3D7423A-7F2C-6DD6-5612-E48864CBCF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4752" y="5064008"/>
                <a:ext cx="1604137" cy="72575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AE5B0AEE-BF4D-E8D9-702E-420E62921182}"/>
              </a:ext>
            </a:extLst>
          </p:cNvPr>
          <p:cNvCxnSpPr/>
          <p:nvPr/>
        </p:nvCxnSpPr>
        <p:spPr>
          <a:xfrm>
            <a:off x="3570657" y="5640984"/>
            <a:ext cx="180511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8FBB3BD0-BAD6-3852-AFA4-EBBCC2BD27C6}"/>
                  </a:ext>
                </a:extLst>
              </p:cNvPr>
              <p:cNvSpPr txBox="1"/>
              <p:nvPr/>
            </p:nvSpPr>
            <p:spPr>
              <a:xfrm>
                <a:off x="7714572" y="4969879"/>
                <a:ext cx="629983" cy="725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8FBB3BD0-BAD6-3852-AFA4-EBBCC2BD27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4572" y="4969879"/>
                <a:ext cx="629983" cy="72575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002A061-559D-E25D-394C-F39538E05E72}"/>
              </a:ext>
            </a:extLst>
          </p:cNvPr>
          <p:cNvCxnSpPr/>
          <p:nvPr/>
        </p:nvCxnSpPr>
        <p:spPr>
          <a:xfrm>
            <a:off x="7423583" y="5640984"/>
            <a:ext cx="83096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4C0AF22E-9249-A2F7-1E2F-E0AA34105659}"/>
                  </a:ext>
                </a:extLst>
              </p:cNvPr>
              <p:cNvSpPr txBox="1"/>
              <p:nvPr/>
            </p:nvSpPr>
            <p:spPr>
              <a:xfrm>
                <a:off x="10593343" y="4969879"/>
                <a:ext cx="624206" cy="725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4C0AF22E-9249-A2F7-1E2F-E0AA341056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3343" y="4969879"/>
                <a:ext cx="624206" cy="72575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0CE624F-ECCD-EBB6-C04A-F03317C0C12F}"/>
              </a:ext>
            </a:extLst>
          </p:cNvPr>
          <p:cNvCxnSpPr/>
          <p:nvPr/>
        </p:nvCxnSpPr>
        <p:spPr>
          <a:xfrm>
            <a:off x="10302355" y="5640984"/>
            <a:ext cx="82518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61BA6AEF-3577-F889-F139-A536533E0DE1}"/>
                  </a:ext>
                </a:extLst>
              </p:cNvPr>
              <p:cNvSpPr txBox="1"/>
              <p:nvPr/>
            </p:nvSpPr>
            <p:spPr>
              <a:xfrm>
                <a:off x="1631504" y="5575128"/>
                <a:ext cx="629983" cy="6458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61BA6AEF-3577-F889-F139-A536533E0D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5575128"/>
                <a:ext cx="629983" cy="645871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11605F67-067E-679E-9222-6264BF500F86}"/>
              </a:ext>
            </a:extLst>
          </p:cNvPr>
          <p:cNvCxnSpPr/>
          <p:nvPr/>
        </p:nvCxnSpPr>
        <p:spPr>
          <a:xfrm>
            <a:off x="1402132" y="6193243"/>
            <a:ext cx="83096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25775BCA-2EC3-F19C-8C20-CCC83F810031}"/>
                  </a:ext>
                </a:extLst>
              </p:cNvPr>
              <p:cNvSpPr txBox="1"/>
              <p:nvPr/>
            </p:nvSpPr>
            <p:spPr>
              <a:xfrm>
                <a:off x="3690831" y="5575128"/>
                <a:ext cx="629983" cy="6458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25775BCA-2EC3-F19C-8C20-CCC83F8100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0831" y="5575128"/>
                <a:ext cx="629983" cy="645871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8B40844C-9101-1F43-7DA7-D9E66F1B2B53}"/>
              </a:ext>
            </a:extLst>
          </p:cNvPr>
          <p:cNvCxnSpPr/>
          <p:nvPr/>
        </p:nvCxnSpPr>
        <p:spPr>
          <a:xfrm>
            <a:off x="3399842" y="6193243"/>
            <a:ext cx="83096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7" grpId="0" build="allAtOnce"/>
      <p:bldP spid="9" grpId="0" build="allAtOnce"/>
      <p:bldP spid="11" grpId="0" build="allAtOnce"/>
      <p:bldP spid="13" grpId="0" build="allAtOnce"/>
      <p:bldP spid="15" grpId="0" build="allAtOnce"/>
      <p:bldP spid="17" grpId="0" build="allAtOnce"/>
      <p:bldP spid="19" grpId="0" build="allAtOnce"/>
      <p:bldP spid="21" grpId="0" build="allAtOnce"/>
      <p:bldP spid="2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978" name="yt_shape_15978"/>
              <p:cNvSpPr txBox="1"/>
              <p:nvPr/>
            </p:nvSpPr>
            <p:spPr>
              <a:xfrm>
                <a:off x="540000" y="900000"/>
                <a:ext cx="10618548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978" name="yt_shape_15978" descr="{&quot;rangeId&quot;: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618548" cy="469167"/>
              </a:xfrm>
              <a:prstGeom prst="rect">
                <a:avLst/>
              </a:prstGeom>
              <a:blipFill>
                <a:blip r:embed="rId2"/>
                <a:stretch>
                  <a:fillRect l="-1781" t="-3896" r="-804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980" name="yt_table_15980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437054"/>
              </p:ext>
            </p:extLst>
          </p:nvPr>
        </p:nvGraphicFramePr>
        <p:xfrm>
          <a:off x="540000" y="1572319"/>
          <a:ext cx="7994016" cy="428054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68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84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85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6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982" name="yt_shape_15982"/>
              <p:cNvSpPr txBox="1"/>
              <p:nvPr/>
            </p:nvSpPr>
            <p:spPr>
              <a:xfrm>
                <a:off x="540000" y="2051066"/>
                <a:ext cx="7803547" cy="4296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982" name="yt_shape_15982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51066"/>
                <a:ext cx="7803547" cy="429605"/>
              </a:xfrm>
              <a:prstGeom prst="rect">
                <a:avLst/>
              </a:prstGeom>
              <a:blipFill>
                <a:blip r:embed="rId3"/>
                <a:stretch>
                  <a:fillRect l="-2422" t="-8451" r="-391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BB31429-A1CE-CCCE-F495-E843C1703CFC}"/>
              </a:ext>
            </a:extLst>
          </p:cNvPr>
          <p:cNvSpPr txBox="1"/>
          <p:nvPr/>
        </p:nvSpPr>
        <p:spPr>
          <a:xfrm>
            <a:off x="10135581" y="853194"/>
            <a:ext cx="400748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74DA2FB-C098-627A-3B91-4356EA0B443D}"/>
                  </a:ext>
                </a:extLst>
              </p:cNvPr>
              <p:cNvSpPr txBox="1"/>
              <p:nvPr/>
            </p:nvSpPr>
            <p:spPr>
              <a:xfrm>
                <a:off x="7200039" y="1923311"/>
                <a:ext cx="1005714" cy="51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3" name="文本框 2" descr="{'rangeId': 5, 'hasSerialNum': 1, 'mathAnswerShape': 1}">
                <a:extLst>
                  <a:ext uri="{FF2B5EF4-FFF2-40B4-BE49-F238E27FC236}">
                    <a16:creationId xmlns:a16="http://schemas.microsoft.com/office/drawing/2014/main" id="{674DA2FB-C098-627A-3B91-4356EA0B44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0039" y="1923311"/>
                <a:ext cx="1005714" cy="519062"/>
              </a:xfrm>
              <a:prstGeom prst="rect">
                <a:avLst/>
              </a:prstGeom>
              <a:blipFill>
                <a:blip r:embed="rId4"/>
                <a:stretch>
                  <a:fillRect l="-9091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84" name="yt_shape_15984"/>
          <p:cNvSpPr txBox="1"/>
          <p:nvPr/>
        </p:nvSpPr>
        <p:spPr>
          <a:xfrm>
            <a:off x="540000" y="900000"/>
            <a:ext cx="579645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已知一边一锐角解直角三角形</a:t>
            </a:r>
          </a:p>
        </p:txBody>
      </p:sp>
      <p:sp>
        <p:nvSpPr>
          <p:cNvPr id="15985" name="yt_shape_15985"/>
          <p:cNvSpPr txBox="1"/>
          <p:nvPr/>
        </p:nvSpPr>
        <p:spPr>
          <a:xfrm>
            <a:off x="540000" y="1399565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已知一边一角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pic>
        <p:nvPicPr>
          <p:cNvPr id="15986" name="yt_image_15986">
            <a:extLst>
              <a:ext uri="">
                <a16:creationId xmlns:p14="http://schemas.microsoft.com/office/powerpoint/2010/main"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1879" y="2031232"/>
            <a:ext cx="1928241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988" name="yt_shape_15988"/>
              <p:cNvSpPr txBox="1"/>
              <p:nvPr/>
            </p:nvSpPr>
            <p:spPr>
              <a:xfrm>
                <a:off x="540000" y="3316187"/>
                <a:ext cx="9880462" cy="5607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5988" name="yt_shape_15988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16187"/>
                <a:ext cx="9880462" cy="560731"/>
              </a:xfrm>
              <a:prstGeom prst="rect">
                <a:avLst/>
              </a:prstGeom>
              <a:blipFill>
                <a:blip r:embed="rId3"/>
                <a:stretch>
                  <a:fillRect l="-1914" r="-185" b="-23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990" name="yt_shape_15990"/>
          <p:cNvSpPr txBox="1"/>
          <p:nvPr/>
        </p:nvSpPr>
        <p:spPr>
          <a:xfrm>
            <a:off x="540000" y="3972397"/>
            <a:ext cx="105493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991" name="yt_shape_15991"/>
          <p:cNvSpPr txBox="1"/>
          <p:nvPr/>
        </p:nvSpPr>
        <p:spPr>
          <a:xfrm>
            <a:off x="540000" y="4451700"/>
            <a:ext cx="104259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993" name="yt_table_15993_skip" title="H_85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031208"/>
                  </p:ext>
                </p:extLst>
              </p:nvPr>
            </p:nvGraphicFramePr>
            <p:xfrm>
              <a:off x="540000" y="4931003"/>
              <a:ext cx="4918393" cy="1080707"/>
            </p:xfrm>
            <a:graphic>
              <a:graphicData uri="http://schemas.openxmlformats.org/drawingml/2006/table">
                <a:tbl>
                  <a:tblPr/>
                  <a:tblGrid>
                    <a:gridCol w="2916555">
                      <a:extLst>
                        <a:ext uri="{9D8B030D-6E8A-4147-A177-3AD203B41FA5}">
                          <a16:colId xmlns:a16="http://schemas.microsoft.com/office/drawing/2014/main" val="10687"/>
                        </a:ext>
                      </a:extLst>
                    </a:gridCol>
                    <a:gridCol w="2001838">
                      <a:extLst>
                        <a:ext uri="{9D8B030D-6E8A-4147-A177-3AD203B41FA5}">
                          <a16:colId xmlns:a16="http://schemas.microsoft.com/office/drawing/2014/main" val="106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A.10tan50°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B.10cos50°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C.10sin50°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cos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°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5993" name="yt_table_15993_skip" descr="{&quot;rangeId&quot;:7,&quot;type&quot;:&quot;Option&quot;,&quot;drawing&quot;:[&quot;yt_image_15992&quot;]}" title="H_85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031208"/>
                  </p:ext>
                </p:extLst>
              </p:nvPr>
            </p:nvGraphicFramePr>
            <p:xfrm>
              <a:off x="540000" y="4931003"/>
              <a:ext cx="4918393" cy="1080707"/>
            </p:xfrm>
            <a:graphic>
              <a:graphicData uri="http://schemas.openxmlformats.org/drawingml/2006/table">
                <a:tbl>
                  <a:tblPr/>
                  <a:tblGrid>
                    <a:gridCol w="2916555">
                      <a:extLst>
                        <a:ext uri="{9D8B030D-6E8A-4147-A177-3AD203B41FA5}">
                          <a16:colId xmlns:a16="http://schemas.microsoft.com/office/drawing/2014/main" val="10687"/>
                        </a:ext>
                      </a:extLst>
                    </a:gridCol>
                    <a:gridCol w="2001838">
                      <a:extLst>
                        <a:ext uri="{9D8B030D-6E8A-4147-A177-3AD203B41FA5}">
                          <a16:colId xmlns:a16="http://schemas.microsoft.com/office/drawing/2014/main" val="10688"/>
                        </a:ext>
                      </a:extLst>
                    </a:gridCol>
                  </a:tblGrid>
                  <a:tr h="42805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A.10tan50°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B.10cos50°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7"/>
                      </a:ext>
                    </a:extLst>
                  </a:tr>
                  <a:tr h="6526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C.10sin50°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45593" t="-69444" b="-1296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5992" name="yt_image_15992_skip" title="H_95.4">
            <a:extLst>
              <a:ext uri="">
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21087" y="4931003"/>
            <a:ext cx="1828800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980114">
            <a:extLst>
              <a:ext uri="{FF2B5EF4-FFF2-40B4-BE49-F238E27FC236}">
                <a16:creationId xmlns:a16="http://schemas.microsoft.com/office/drawing/2014/main" id="{225BB12F-6F39-551C-227B-CE6AB663ABCC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60FEDD-EC4C-E1C8-13AB-E0D671CF4820}"/>
              </a:ext>
            </a:extLst>
          </p:cNvPr>
          <p:cNvSpPr txBox="1"/>
          <p:nvPr/>
        </p:nvSpPr>
        <p:spPr>
          <a:xfrm>
            <a:off x="4479064" y="3269381"/>
            <a:ext cx="1707261" cy="64892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D21178B-24AC-8B80-F42E-023C5C57CA52}"/>
                  </a:ext>
                </a:extLst>
              </p:cNvPr>
              <p:cNvSpPr txBox="1"/>
              <p:nvPr/>
            </p:nvSpPr>
            <p:spPr>
              <a:xfrm>
                <a:off x="7131776" y="3269381"/>
                <a:ext cx="955357" cy="6489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4" name="文本框 3" descr="{'rangeId': 6, 'mathAnswerShape': 1}">
                <a:extLst>
                  <a:ext uri="{FF2B5EF4-FFF2-40B4-BE49-F238E27FC236}">
                    <a16:creationId xmlns:a16="http://schemas.microsoft.com/office/drawing/2014/main" id="{7D21178B-24AC-8B80-F42E-023C5C57CA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1776" y="3269381"/>
                <a:ext cx="955357" cy="6489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73A199B5-25BA-525C-DBB1-BF764AFAFA2E}"/>
              </a:ext>
            </a:extLst>
          </p:cNvPr>
          <p:cNvCxnSpPr/>
          <p:nvPr/>
        </p:nvCxnSpPr>
        <p:spPr>
          <a:xfrm>
            <a:off x="6840788" y="3890545"/>
            <a:ext cx="115633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2F2DC18-21F5-DE26-694B-DA16B6704CD8}"/>
                  </a:ext>
                </a:extLst>
              </p:cNvPr>
              <p:cNvSpPr txBox="1"/>
              <p:nvPr/>
            </p:nvSpPr>
            <p:spPr>
              <a:xfrm>
                <a:off x="9050048" y="3269381"/>
                <a:ext cx="983932" cy="6489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6" name="文本框 5" descr="{'rangeId': 6, 'mathAnswerShape': 1}">
                <a:extLst>
                  <a:ext uri="{FF2B5EF4-FFF2-40B4-BE49-F238E27FC236}">
                    <a16:creationId xmlns:a16="http://schemas.microsoft.com/office/drawing/2014/main" id="{D2F2DC18-21F5-DE26-694B-DA16B6704C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50048" y="3269381"/>
                <a:ext cx="983932" cy="6489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A422EC7-CC67-995B-BB4F-8FA5E6533225}"/>
              </a:ext>
            </a:extLst>
          </p:cNvPr>
          <p:cNvCxnSpPr/>
          <p:nvPr/>
        </p:nvCxnSpPr>
        <p:spPr>
          <a:xfrm>
            <a:off x="8759059" y="3890545"/>
            <a:ext cx="118491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94626BF5-052D-BC8F-1020-EF60D6028BFB}"/>
              </a:ext>
            </a:extLst>
          </p:cNvPr>
          <p:cNvSpPr txBox="1"/>
          <p:nvPr/>
        </p:nvSpPr>
        <p:spPr>
          <a:xfrm>
            <a:off x="4461602" y="3925591"/>
            <a:ext cx="1707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B937F1-1B81-8A2C-9380-CF5B16E03787}"/>
              </a:ext>
            </a:extLst>
          </p:cNvPr>
          <p:cNvSpPr txBox="1"/>
          <p:nvPr/>
        </p:nvSpPr>
        <p:spPr>
          <a:xfrm>
            <a:off x="7055576" y="3925591"/>
            <a:ext cx="1465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0A761F8-0C08-E515-1632-CCDC119E5BBB}"/>
              </a:ext>
            </a:extLst>
          </p:cNvPr>
          <p:cNvSpPr txBox="1"/>
          <p:nvPr/>
        </p:nvSpPr>
        <p:spPr>
          <a:xfrm>
            <a:off x="9408251" y="3925591"/>
            <a:ext cx="1516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50AED66-8D9B-3CD4-F793-926761014FCB}"/>
              </a:ext>
            </a:extLst>
          </p:cNvPr>
          <p:cNvSpPr txBox="1"/>
          <p:nvPr/>
        </p:nvSpPr>
        <p:spPr>
          <a:xfrm>
            <a:off x="9962289" y="44048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994" name="yt_shape_15994"/>
              <p:cNvSpPr txBox="1"/>
              <p:nvPr/>
            </p:nvSpPr>
            <p:spPr>
              <a:xfrm>
                <a:off x="540000" y="900000"/>
                <a:ext cx="9943556" cy="4301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994" name="yt_shape_159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943556" cy="430182"/>
              </a:xfrm>
              <a:prstGeom prst="rect">
                <a:avLst/>
              </a:prstGeom>
              <a:blipFill>
                <a:blip r:embed="rId2"/>
                <a:stretch>
                  <a:fillRect l="-1901" t="-10000" r="-123" b="-4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996" name="yt_shape_15996"/>
              <p:cNvSpPr txBox="1"/>
              <p:nvPr/>
            </p:nvSpPr>
            <p:spPr>
              <a:xfrm>
                <a:off x="540000" y="1416365"/>
                <a:ext cx="925105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解这个直角三角形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996" name="yt_shape_159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6365"/>
                <a:ext cx="9251059" cy="465577"/>
              </a:xfrm>
              <a:prstGeom prst="rect">
                <a:avLst/>
              </a:prstGeom>
              <a:blipFill>
                <a:blip r:embed="rId3"/>
                <a:stretch>
                  <a:fillRect l="-2044" t="-3896" r="-1055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998" name="yt_shape_15998"/>
              <p:cNvSpPr txBox="1"/>
              <p:nvPr/>
            </p:nvSpPr>
            <p:spPr>
              <a:xfrm>
                <a:off x="540000" y="1932730"/>
                <a:ext cx="5873787" cy="27212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sin30°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−(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</a:p>
            </p:txBody>
          </p:sp>
        </mc:Choice>
        <mc:Fallback>
          <p:sp>
            <p:nvSpPr>
              <p:cNvPr id="15998" name="yt_shape_159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32730"/>
                <a:ext cx="5873787" cy="2721258"/>
              </a:xfrm>
              <a:prstGeom prst="rect">
                <a:avLst/>
              </a:prstGeom>
              <a:blipFill>
                <a:blip r:embed="rId4"/>
                <a:stretch>
                  <a:fillRect l="-3219" t="-1794" r="-1558" b="-11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E51E5F9-B754-7EA1-8933-90DF45A09367}"/>
                  </a:ext>
                </a:extLst>
              </p:cNvPr>
              <p:cNvSpPr txBox="1"/>
              <p:nvPr/>
            </p:nvSpPr>
            <p:spPr>
              <a:xfrm>
                <a:off x="7795351" y="826032"/>
                <a:ext cx="1005713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E51E5F9-B754-7EA1-8933-90DF45A093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5351" y="826032"/>
                <a:ext cx="1005713" cy="519634"/>
              </a:xfrm>
              <a:prstGeom prst="rect">
                <a:avLst/>
              </a:prstGeom>
              <a:blipFill>
                <a:blip r:embed="rId5"/>
                <a:stretch>
                  <a:fillRect l="-9697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2D202CC-B5E2-D921-92BC-911626FE4F08}"/>
              </a:ext>
            </a:extLst>
          </p:cNvPr>
          <p:cNvSpPr txBox="1"/>
          <p:nvPr/>
        </p:nvSpPr>
        <p:spPr>
          <a:xfrm>
            <a:off x="9687778" y="853194"/>
            <a:ext cx="637285" cy="51963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9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9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98" grpId="0" build="allAtOnce"/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00" name="yt_shape_16000"/>
          <p:cNvSpPr txBox="1"/>
          <p:nvPr/>
        </p:nvSpPr>
        <p:spPr>
          <a:xfrm>
            <a:off x="540000" y="900000"/>
            <a:ext cx="61042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忽视钝角三角形导致漏解而出错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001" name="yt_shape_16001"/>
              <p:cNvSpPr txBox="1"/>
              <p:nvPr/>
            </p:nvSpPr>
            <p:spPr>
              <a:xfrm>
                <a:off x="540119" y="1399565"/>
                <a:ext cx="11111999" cy="9909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的面积等于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6001" name="yt_shape_16001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990977"/>
              </a:xfrm>
              <a:prstGeom prst="rect">
                <a:avLst/>
              </a:prstGeom>
              <a:blipFill>
                <a:blip r:embed="rId2"/>
                <a:stretch>
                  <a:fillRect l="-1701" t="-4321" b="-141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980144">
            <a:extLst>
              <a:ext uri="{FF2B5EF4-FFF2-40B4-BE49-F238E27FC236}">
                <a16:creationId xmlns:a16="http://schemas.microsoft.com/office/drawing/2014/main" id="{9D7D6334-3B65-532A-E3D3-29995B06C84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798266-4248-D64E-9E41-1428FD402927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9BB0910-3900-4B56-2AD4-6563CE2E7E1C}"/>
                  </a:ext>
                </a:extLst>
              </p:cNvPr>
              <p:cNvSpPr txBox="1"/>
              <p:nvPr/>
            </p:nvSpPr>
            <p:spPr>
              <a:xfrm>
                <a:off x="9803976" y="1322548"/>
                <a:ext cx="11581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9BB0910-3900-4B56-2AD4-6563CE2E7E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03976" y="1322548"/>
                <a:ext cx="1158113" cy="613931"/>
              </a:xfrm>
              <a:prstGeom prst="rect">
                <a:avLst/>
              </a:prstGeom>
              <a:blipFill>
                <a:blip r:embed="rId4"/>
                <a:stretch>
                  <a:fillRect l="-7895" r="-8421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4047074-61C9-654E-2C77-9927EBB50BA1}"/>
              </a:ext>
            </a:extLst>
          </p:cNvPr>
          <p:cNvCxnSpPr/>
          <p:nvPr/>
        </p:nvCxnSpPr>
        <p:spPr>
          <a:xfrm>
            <a:off x="9693296" y="1844824"/>
            <a:ext cx="12828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73764C2-64BC-0AAC-DD73-AC487BBC321C}"/>
                  </a:ext>
                </a:extLst>
              </p:cNvPr>
              <p:cNvSpPr txBox="1"/>
              <p:nvPr/>
            </p:nvSpPr>
            <p:spPr>
              <a:xfrm>
                <a:off x="450108" y="1819022"/>
                <a:ext cx="1158114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73764C2-64BC-0AAC-DD73-AC487BBC32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19022"/>
                <a:ext cx="1158114" cy="519634"/>
              </a:xfrm>
              <a:prstGeom prst="rect">
                <a:avLst/>
              </a:prstGeom>
              <a:blipFill>
                <a:blip r:embed="rId5"/>
                <a:stretch>
                  <a:fillRect l="-8421" b="-26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03" name="yt_shape_16003"/>
          <p:cNvSpPr txBox="1"/>
          <p:nvPr/>
        </p:nvSpPr>
        <p:spPr>
          <a:xfrm>
            <a:off x="469468" y="900000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c0b513d3-7923-4b1b-b683-6087ffdab593.png&quot;}"/>
            </a:endParaRPr>
          </a:p>
        </p:txBody>
      </p:sp>
      <p:sp>
        <p:nvSpPr>
          <p:cNvPr id="16004" name="yt_shape_16004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6008" name="yt_table_16008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25709925"/>
                  </p:ext>
                </p:extLst>
              </p:nvPr>
            </p:nvGraphicFramePr>
            <p:xfrm>
              <a:off x="540000" y="2603618"/>
              <a:ext cx="8369174" cy="464630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689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690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691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6008" name="yt_table_16008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25709925"/>
                  </p:ext>
                </p:extLst>
              </p:nvPr>
            </p:nvGraphicFramePr>
            <p:xfrm>
              <a:off x="540000" y="2603618"/>
              <a:ext cx="8369174" cy="464630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689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690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691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92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8747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525" r="-160105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1053" r="-60526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97391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6005" name="yt_shape_16005_skip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65635" y="2603618"/>
            <a:ext cx="1584198" cy="1824685"/>
            <a:chOff x="0" y="0"/>
            <a:chExt cx="1584198" cy="1824685"/>
          </a:xfrm>
        </p:grpSpPr>
        <p:pic>
          <p:nvPicPr>
            <p:cNvPr id="2" name="yt_image_16005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84198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007" name="yt_shape_16007"/>
            <p:cNvSpPr txBox="1"/>
            <p:nvPr/>
          </p:nvSpPr>
          <p:spPr>
            <a:xfrm>
              <a:off x="258818" y="1396170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980174">
            <a:extLst>
              <a:ext uri="{FF2B5EF4-FFF2-40B4-BE49-F238E27FC236}">
                <a16:creationId xmlns:a16="http://schemas.microsoft.com/office/drawing/2014/main" id="{290D9534-4EBC-BD9D-8B55-FAD5A0E243D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A2DB2F4-B8E7-9A2A-B3DC-D4FA4C68315D}"/>
              </a:ext>
            </a:extLst>
          </p:cNvPr>
          <p:cNvSpPr txBox="1"/>
          <p:nvPr/>
        </p:nvSpPr>
        <p:spPr>
          <a:xfrm>
            <a:off x="1364508" y="20728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6009" name="yt_shape_16009"/>
              <p:cNvSpPr txBox="1"/>
              <p:nvPr/>
            </p:nvSpPr>
            <p:spPr>
              <a:xfrm>
                <a:off x="540119" y="900000"/>
                <a:ext cx="11111999" cy="12756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凉山州中考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6009" name="yt_shape_160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275670"/>
              </a:xfrm>
              <a:prstGeom prst="rect">
                <a:avLst/>
              </a:prstGeom>
              <a:blipFill>
                <a:blip r:embed="rId2"/>
                <a:stretch>
                  <a:fillRect l="-1701" r="-1701" b="-100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014" name="yt_shape_16014"/>
          <p:cNvSpPr txBox="1"/>
          <p:nvPr/>
        </p:nvSpPr>
        <p:spPr>
          <a:xfrm>
            <a:off x="540000" y="443656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6011" name="yt_shape_16011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1612" y="2432298"/>
            <a:ext cx="1628775" cy="2022424"/>
            <a:chOff x="0" y="0"/>
            <a:chExt cx="1628775" cy="2022424"/>
          </a:xfrm>
        </p:grpSpPr>
        <p:pic>
          <p:nvPicPr>
            <p:cNvPr id="2" name="yt_image_16011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28775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013" name="yt_shape_16013"/>
            <p:cNvSpPr txBox="1"/>
            <p:nvPr/>
          </p:nvSpPr>
          <p:spPr>
            <a:xfrm>
              <a:off x="281106" y="1593909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75828B-913A-5DF8-CE34-076EE31EDB6A}"/>
                  </a:ext>
                </a:extLst>
              </p:cNvPr>
              <p:cNvSpPr txBox="1"/>
              <p:nvPr/>
            </p:nvSpPr>
            <p:spPr>
              <a:xfrm>
                <a:off x="3290146" y="1445662"/>
                <a:ext cx="742060" cy="6835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75828B-913A-5DF8-CE34-076EE31EDB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0146" y="1445662"/>
                <a:ext cx="742060" cy="68352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1229</Words>
  <Application>Microsoft Office PowerPoint</Application>
  <PresentationFormat>宽屏</PresentationFormat>
  <Paragraphs>105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2023-05-05T05:33:04Z</dcterms:created>
  <dcterms:modified xsi:type="dcterms:W3CDTF">2023-05-19T05:58:11Z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