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26"/>
  </p:notesMasterIdLst>
  <p:sldIdLst>
    <p:sldId id="363" r:id="rId2"/>
    <p:sldId id="386" r:id="rId3"/>
    <p:sldId id="385" r:id="rId4"/>
    <p:sldId id="384" r:id="rId5"/>
    <p:sldId id="383" r:id="rId6"/>
    <p:sldId id="382" r:id="rId7"/>
    <p:sldId id="381" r:id="rId8"/>
    <p:sldId id="380" r:id="rId9"/>
    <p:sldId id="379" r:id="rId10"/>
    <p:sldId id="378" r:id="rId11"/>
    <p:sldId id="377" r:id="rId12"/>
    <p:sldId id="376" r:id="rId13"/>
    <p:sldId id="375" r:id="rId14"/>
    <p:sldId id="374" r:id="rId15"/>
    <p:sldId id="373" r:id="rId16"/>
    <p:sldId id="372" r:id="rId17"/>
    <p:sldId id="371" r:id="rId18"/>
    <p:sldId id="370" r:id="rId19"/>
    <p:sldId id="369" r:id="rId20"/>
    <p:sldId id="368" r:id="rId21"/>
    <p:sldId id="367" r:id="rId22"/>
    <p:sldId id="366" r:id="rId23"/>
    <p:sldId id="365" r:id="rId24"/>
    <p:sldId id="364" r:id="rId2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64" d="100"/>
          <a:sy n="64" d="100"/>
        </p:scale>
        <p:origin x="318" y="6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3E4F2F-F53B-4124-821F-E4FF03F05285}" type="datetimeFigureOut">
              <a:rPr lang="zh-CN" altLang="en-US" smtClean="0"/>
              <a:t>2023/5/23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AF5F9D-31A6-4D46-8303-4AEB342AEA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7378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AF5F9D-31A6-4D46-8303-4AEB342AEA8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7423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5A0B54-1D86-CD8B-A712-C870F291C9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2776"/>
            <a:ext cx="11520000" cy="307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CF6CD0-3ECC-8903-97AD-92DDFB9CEB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8720"/>
            <a:ext cx="11520000" cy="3814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959F19-0445-B00D-989F-7784CCE68F65}"/>
              </a:ext>
            </a:extLst>
          </p:cNvPr>
          <p:cNvSpPr/>
          <p:nvPr/>
        </p:nvSpPr>
        <p:spPr bwMode="auto">
          <a:xfrm>
            <a:off x="3215963" y="4246320"/>
            <a:ext cx="3884429" cy="4005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113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27D3A0-CEEF-81B3-C970-B049BB698A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8720"/>
            <a:ext cx="11520000" cy="38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122D79-B648-8422-76B5-48D5FA3AA00E}"/>
              </a:ext>
            </a:extLst>
          </p:cNvPr>
          <p:cNvSpPr/>
          <p:nvPr/>
        </p:nvSpPr>
        <p:spPr bwMode="auto">
          <a:xfrm>
            <a:off x="3259409" y="4268158"/>
            <a:ext cx="476033" cy="3244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2551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17C48F-2C88-18BF-7FD9-7929B18467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4361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B3145E58-D909-B678-368A-04AA39D1E7D7}"/>
              </a:ext>
            </a:extLst>
          </p:cNvPr>
          <p:cNvSpPr/>
          <p:nvPr/>
        </p:nvSpPr>
        <p:spPr>
          <a:xfrm>
            <a:off x="1127448" y="3068960"/>
            <a:ext cx="22322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3DD7B139-34A6-2606-70B1-1BF869058688}"/>
              </a:ext>
            </a:extLst>
          </p:cNvPr>
          <p:cNvSpPr/>
          <p:nvPr/>
        </p:nvSpPr>
        <p:spPr>
          <a:xfrm>
            <a:off x="1127448" y="3573016"/>
            <a:ext cx="338437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3C32BE6-02F7-8369-6957-8693BC73A9AC}"/>
              </a:ext>
            </a:extLst>
          </p:cNvPr>
          <p:cNvSpPr/>
          <p:nvPr/>
        </p:nvSpPr>
        <p:spPr>
          <a:xfrm>
            <a:off x="1127448" y="4077072"/>
            <a:ext cx="26642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D709B630-8676-D92D-D07B-F801526F3293}"/>
              </a:ext>
            </a:extLst>
          </p:cNvPr>
          <p:cNvSpPr/>
          <p:nvPr/>
        </p:nvSpPr>
        <p:spPr>
          <a:xfrm>
            <a:off x="1127448" y="4509120"/>
            <a:ext cx="208823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8317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796F5D-2317-958E-6DB5-F252664190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715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7BE95C-CC0D-E072-948F-7819AAAF5453}"/>
              </a:ext>
            </a:extLst>
          </p:cNvPr>
          <p:cNvSpPr/>
          <p:nvPr/>
        </p:nvSpPr>
        <p:spPr bwMode="auto">
          <a:xfrm>
            <a:off x="681917" y="1843008"/>
            <a:ext cx="5293487" cy="3714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0BC31C-C452-AC50-8E35-72DCCA5A2015}"/>
              </a:ext>
            </a:extLst>
          </p:cNvPr>
          <p:cNvSpPr/>
          <p:nvPr/>
        </p:nvSpPr>
        <p:spPr bwMode="auto">
          <a:xfrm>
            <a:off x="681917" y="2538357"/>
            <a:ext cx="7854546" cy="3810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A08B6D2-113C-9BD7-2574-60858074C817}"/>
              </a:ext>
            </a:extLst>
          </p:cNvPr>
          <p:cNvSpPr/>
          <p:nvPr/>
        </p:nvSpPr>
        <p:spPr bwMode="auto">
          <a:xfrm>
            <a:off x="681917" y="3252757"/>
            <a:ext cx="4731768" cy="3714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1113592-7539-4C6A-5590-F7CD43197E88}"/>
              </a:ext>
            </a:extLst>
          </p:cNvPr>
          <p:cNvSpPr/>
          <p:nvPr/>
        </p:nvSpPr>
        <p:spPr bwMode="auto">
          <a:xfrm flipV="1">
            <a:off x="681917" y="3993616"/>
            <a:ext cx="2749787" cy="3714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2795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7A64F2-16C1-2FA4-AC6D-42A956138D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9714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02E8132D-D23C-17DC-EA86-AB5ADABACC6D}"/>
              </a:ext>
            </a:extLst>
          </p:cNvPr>
          <p:cNvSpPr/>
          <p:nvPr/>
        </p:nvSpPr>
        <p:spPr>
          <a:xfrm>
            <a:off x="1199456" y="2492896"/>
            <a:ext cx="9649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425E7572-09DE-B2ED-293F-EE0574314033}"/>
              </a:ext>
            </a:extLst>
          </p:cNvPr>
          <p:cNvSpPr/>
          <p:nvPr/>
        </p:nvSpPr>
        <p:spPr>
          <a:xfrm>
            <a:off x="1199456" y="3284984"/>
            <a:ext cx="43924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078BE4F4-0747-FB78-CBA4-5C1D39517E25}"/>
              </a:ext>
            </a:extLst>
          </p:cNvPr>
          <p:cNvSpPr/>
          <p:nvPr/>
        </p:nvSpPr>
        <p:spPr>
          <a:xfrm>
            <a:off x="1199456" y="4293096"/>
            <a:ext cx="34563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5063D640-C840-CA3D-9E0C-50FE19A3FCC1}"/>
              </a:ext>
            </a:extLst>
          </p:cNvPr>
          <p:cNvSpPr/>
          <p:nvPr/>
        </p:nvSpPr>
        <p:spPr>
          <a:xfrm>
            <a:off x="1199456" y="4869160"/>
            <a:ext cx="41044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0BD2F57C-F553-7E46-7610-60D413145CA0}"/>
              </a:ext>
            </a:extLst>
          </p:cNvPr>
          <p:cNvSpPr/>
          <p:nvPr/>
        </p:nvSpPr>
        <p:spPr>
          <a:xfrm>
            <a:off x="1199456" y="5589240"/>
            <a:ext cx="23762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3A593559-7071-C430-0B36-D221BBF0C29D}"/>
              </a:ext>
            </a:extLst>
          </p:cNvPr>
          <p:cNvSpPr/>
          <p:nvPr/>
        </p:nvSpPr>
        <p:spPr>
          <a:xfrm>
            <a:off x="5591944" y="3284984"/>
            <a:ext cx="144016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8726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  <p:bldP spid="14" grpId="0" animBg="1"/>
      <p:bldP spid="15" grpId="0" animBg="1"/>
      <p:bldP spid="16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79665B-730F-12D9-643B-69F7FB299E8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8190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ECCAA7D2-0BE5-0D03-9534-7EB2A3ECE1E5}"/>
              </a:ext>
            </a:extLst>
          </p:cNvPr>
          <p:cNvSpPr/>
          <p:nvPr/>
        </p:nvSpPr>
        <p:spPr>
          <a:xfrm>
            <a:off x="1055440" y="3573016"/>
            <a:ext cx="4608512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15B24DD1-FB1F-9823-95C6-81452F5DBCBB}"/>
              </a:ext>
            </a:extLst>
          </p:cNvPr>
          <p:cNvSpPr/>
          <p:nvPr/>
        </p:nvSpPr>
        <p:spPr>
          <a:xfrm>
            <a:off x="5879976" y="3429000"/>
            <a:ext cx="2520280" cy="23042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076C5B1C-AB50-C08E-BFDC-1476933B473B}"/>
              </a:ext>
            </a:extLst>
          </p:cNvPr>
          <p:cNvSpPr/>
          <p:nvPr/>
        </p:nvSpPr>
        <p:spPr>
          <a:xfrm>
            <a:off x="1055440" y="5373216"/>
            <a:ext cx="4608512" cy="5847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0403EE34-5DCF-EA94-6846-966CAE16E175}"/>
              </a:ext>
            </a:extLst>
          </p:cNvPr>
          <p:cNvSpPr/>
          <p:nvPr/>
        </p:nvSpPr>
        <p:spPr>
          <a:xfrm>
            <a:off x="1055440" y="4365104"/>
            <a:ext cx="4608512" cy="5847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3FAB6C15-38BC-CE7C-9A46-462DB2ADD900}"/>
              </a:ext>
            </a:extLst>
          </p:cNvPr>
          <p:cNvSpPr/>
          <p:nvPr/>
        </p:nvSpPr>
        <p:spPr>
          <a:xfrm>
            <a:off x="1055440" y="4949888"/>
            <a:ext cx="4608512" cy="4233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2326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  <p:bldP spid="17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B2AE9F-EB2A-1781-028E-EC50CA463D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8615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521F63-492B-2229-DA4A-1400E6B04EB6}"/>
              </a:ext>
            </a:extLst>
          </p:cNvPr>
          <p:cNvSpPr/>
          <p:nvPr/>
        </p:nvSpPr>
        <p:spPr bwMode="auto">
          <a:xfrm>
            <a:off x="1232650" y="3356992"/>
            <a:ext cx="6657138" cy="4889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27E55D-DC43-A81A-A494-FECB4F390D9B}"/>
              </a:ext>
            </a:extLst>
          </p:cNvPr>
          <p:cNvSpPr/>
          <p:nvPr/>
        </p:nvSpPr>
        <p:spPr bwMode="auto">
          <a:xfrm>
            <a:off x="1247298" y="4087786"/>
            <a:ext cx="4584564" cy="2858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4ECC0E2-18E3-A73E-10B3-EEE8216846F8}"/>
              </a:ext>
            </a:extLst>
          </p:cNvPr>
          <p:cNvSpPr/>
          <p:nvPr/>
        </p:nvSpPr>
        <p:spPr bwMode="auto">
          <a:xfrm>
            <a:off x="1232650" y="4615419"/>
            <a:ext cx="5741691" cy="2858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1D1ADBD-1C39-7C8A-A9C7-D8C1DD78CCAA}"/>
              </a:ext>
            </a:extLst>
          </p:cNvPr>
          <p:cNvSpPr/>
          <p:nvPr/>
        </p:nvSpPr>
        <p:spPr bwMode="auto">
          <a:xfrm>
            <a:off x="1232650" y="5143052"/>
            <a:ext cx="5583429" cy="5276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7819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D1AA96-3ED8-B220-80C5-54ED8512A9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7488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4E800EF8-B4CB-FD9E-3B21-165DF8D5B6D4}"/>
              </a:ext>
            </a:extLst>
          </p:cNvPr>
          <p:cNvSpPr/>
          <p:nvPr/>
        </p:nvSpPr>
        <p:spPr>
          <a:xfrm>
            <a:off x="983432" y="2924944"/>
            <a:ext cx="59046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0FFEEE13-5E43-1640-6A34-044006D55501}"/>
              </a:ext>
            </a:extLst>
          </p:cNvPr>
          <p:cNvSpPr/>
          <p:nvPr/>
        </p:nvSpPr>
        <p:spPr>
          <a:xfrm>
            <a:off x="1055440" y="3429000"/>
            <a:ext cx="44644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C4A0910A-6AE9-27B2-2136-A02413B9C10C}"/>
              </a:ext>
            </a:extLst>
          </p:cNvPr>
          <p:cNvSpPr/>
          <p:nvPr/>
        </p:nvSpPr>
        <p:spPr>
          <a:xfrm>
            <a:off x="983432" y="3861048"/>
            <a:ext cx="612068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CD3F4E35-F5FA-B0AC-DCC3-BC548B623063}"/>
              </a:ext>
            </a:extLst>
          </p:cNvPr>
          <p:cNvSpPr/>
          <p:nvPr/>
        </p:nvSpPr>
        <p:spPr>
          <a:xfrm>
            <a:off x="983432" y="4365104"/>
            <a:ext cx="568863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92562BCE-7939-D8FA-F4D8-061BF62EC57B}"/>
              </a:ext>
            </a:extLst>
          </p:cNvPr>
          <p:cNvSpPr/>
          <p:nvPr/>
        </p:nvSpPr>
        <p:spPr>
          <a:xfrm>
            <a:off x="983432" y="4797152"/>
            <a:ext cx="309634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C05C2641-5B28-2F78-9CD9-E56E25E2667C}"/>
              </a:ext>
            </a:extLst>
          </p:cNvPr>
          <p:cNvSpPr/>
          <p:nvPr/>
        </p:nvSpPr>
        <p:spPr>
          <a:xfrm>
            <a:off x="983432" y="5229200"/>
            <a:ext cx="4680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067D4C07-2074-EC62-6730-C7E9D1F380AC}"/>
              </a:ext>
            </a:extLst>
          </p:cNvPr>
          <p:cNvSpPr/>
          <p:nvPr/>
        </p:nvSpPr>
        <p:spPr>
          <a:xfrm>
            <a:off x="1055440" y="5733256"/>
            <a:ext cx="15841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A26F25B5-2D9B-DBEA-3D1A-E79C8241158E}"/>
              </a:ext>
            </a:extLst>
          </p:cNvPr>
          <p:cNvSpPr/>
          <p:nvPr/>
        </p:nvSpPr>
        <p:spPr>
          <a:xfrm>
            <a:off x="983432" y="6165304"/>
            <a:ext cx="144016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4322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A05C5F-F108-CE2B-6795-B49BCE88F0E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09"/>
          <a:stretch/>
        </p:blipFill>
        <p:spPr>
          <a:xfrm>
            <a:off x="983432" y="764704"/>
            <a:ext cx="10370432" cy="38500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A52B7F1-B8B6-953F-9795-ED454FF109C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68" t="2651" r="8696" b="51093"/>
          <a:stretch/>
        </p:blipFill>
        <p:spPr>
          <a:xfrm>
            <a:off x="8256240" y="4293096"/>
            <a:ext cx="2741124" cy="2112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0913692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E7FEDF-DD8A-03E0-F75E-C14923063F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565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58E85C79-FC45-9A87-5635-BEDF6BF7A91B}"/>
              </a:ext>
            </a:extLst>
          </p:cNvPr>
          <p:cNvSpPr/>
          <p:nvPr/>
        </p:nvSpPr>
        <p:spPr>
          <a:xfrm>
            <a:off x="551384" y="1052736"/>
            <a:ext cx="43204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8A26A8B3-476C-28D5-BB5F-2DD967C565FE}"/>
              </a:ext>
            </a:extLst>
          </p:cNvPr>
          <p:cNvSpPr/>
          <p:nvPr/>
        </p:nvSpPr>
        <p:spPr>
          <a:xfrm>
            <a:off x="720000" y="3068960"/>
            <a:ext cx="1847608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F14D6AD8-3AE5-B284-BEAE-2552533ED8EB}"/>
              </a:ext>
            </a:extLst>
          </p:cNvPr>
          <p:cNvSpPr/>
          <p:nvPr/>
        </p:nvSpPr>
        <p:spPr>
          <a:xfrm>
            <a:off x="551384" y="4077072"/>
            <a:ext cx="6696744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8B06FBC4-C307-8775-69DE-1369FDCEB0FE}"/>
              </a:ext>
            </a:extLst>
          </p:cNvPr>
          <p:cNvSpPr/>
          <p:nvPr/>
        </p:nvSpPr>
        <p:spPr>
          <a:xfrm>
            <a:off x="720000" y="5085184"/>
            <a:ext cx="4511904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8BADD833-7023-3B22-4660-D25DA641BE5B}"/>
              </a:ext>
            </a:extLst>
          </p:cNvPr>
          <p:cNvSpPr/>
          <p:nvPr/>
        </p:nvSpPr>
        <p:spPr>
          <a:xfrm>
            <a:off x="720000" y="6165304"/>
            <a:ext cx="4295880" cy="4946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C480C2D7-C57E-8E84-A2CC-2074A4F86CE7}"/>
              </a:ext>
            </a:extLst>
          </p:cNvPr>
          <p:cNvSpPr/>
          <p:nvPr/>
        </p:nvSpPr>
        <p:spPr>
          <a:xfrm>
            <a:off x="2575216" y="2960948"/>
            <a:ext cx="2080623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B5807D5-391D-5094-ECE8-52E27129C225}"/>
              </a:ext>
            </a:extLst>
          </p:cNvPr>
          <p:cNvSpPr/>
          <p:nvPr/>
        </p:nvSpPr>
        <p:spPr>
          <a:xfrm>
            <a:off x="615456" y="1628800"/>
            <a:ext cx="4328416" cy="621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D8226409-B539-797A-9510-62FF785C00AF}"/>
              </a:ext>
            </a:extLst>
          </p:cNvPr>
          <p:cNvSpPr/>
          <p:nvPr/>
        </p:nvSpPr>
        <p:spPr>
          <a:xfrm>
            <a:off x="615456" y="2250228"/>
            <a:ext cx="2528216" cy="530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777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6B54D5-498A-C10F-D010-147B700C7E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8720"/>
            <a:ext cx="11520000" cy="5407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EC043E-0A24-3317-EBAE-5EC31D1E8E1B}"/>
              </a:ext>
            </a:extLst>
          </p:cNvPr>
          <p:cNvSpPr/>
          <p:nvPr/>
        </p:nvSpPr>
        <p:spPr bwMode="auto">
          <a:xfrm>
            <a:off x="10761690" y="1889396"/>
            <a:ext cx="371305" cy="3332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2068129-7E2A-6AD5-D03B-DAD39F4FCA8C}"/>
              </a:ext>
            </a:extLst>
          </p:cNvPr>
          <p:cNvSpPr/>
          <p:nvPr/>
        </p:nvSpPr>
        <p:spPr bwMode="auto">
          <a:xfrm>
            <a:off x="10790252" y="5155142"/>
            <a:ext cx="314181" cy="3332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6259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1C679A-BCF3-8741-C54A-9A34D4CB0A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80728"/>
            <a:ext cx="11520000" cy="51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0651741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6A3C04-8004-6A67-6663-E843B44E11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3793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D9A7D8-3431-CB74-D080-B15FC1E59C9E}"/>
              </a:ext>
            </a:extLst>
          </p:cNvPr>
          <p:cNvSpPr/>
          <p:nvPr/>
        </p:nvSpPr>
        <p:spPr bwMode="auto">
          <a:xfrm>
            <a:off x="3415600" y="2034915"/>
            <a:ext cx="737935" cy="2074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267CD5-8928-26B3-599A-D925CF322EBE}"/>
              </a:ext>
            </a:extLst>
          </p:cNvPr>
          <p:cNvSpPr/>
          <p:nvPr/>
        </p:nvSpPr>
        <p:spPr bwMode="auto">
          <a:xfrm>
            <a:off x="3214345" y="2712203"/>
            <a:ext cx="1140446" cy="2074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D4ABEB9-617E-D503-7006-71B53259BA96}"/>
              </a:ext>
            </a:extLst>
          </p:cNvPr>
          <p:cNvSpPr/>
          <p:nvPr/>
        </p:nvSpPr>
        <p:spPr bwMode="auto">
          <a:xfrm>
            <a:off x="4525553" y="2693898"/>
            <a:ext cx="2750488" cy="2562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7CA6775-044B-647A-13CE-BF426EC413F7}"/>
              </a:ext>
            </a:extLst>
          </p:cNvPr>
          <p:cNvSpPr/>
          <p:nvPr/>
        </p:nvSpPr>
        <p:spPr bwMode="auto">
          <a:xfrm>
            <a:off x="695605" y="4390169"/>
            <a:ext cx="6708508" cy="2562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9B3C11F-2E2A-44D8-A36E-A36F5E9B95E1}"/>
              </a:ext>
            </a:extLst>
          </p:cNvPr>
          <p:cNvSpPr/>
          <p:nvPr/>
        </p:nvSpPr>
        <p:spPr bwMode="auto">
          <a:xfrm>
            <a:off x="695605" y="4847797"/>
            <a:ext cx="3244478" cy="2379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142B983-503C-E1A7-A3F4-58404A3F05AD}"/>
              </a:ext>
            </a:extLst>
          </p:cNvPr>
          <p:cNvSpPr/>
          <p:nvPr/>
        </p:nvSpPr>
        <p:spPr bwMode="auto">
          <a:xfrm>
            <a:off x="695605" y="5274915"/>
            <a:ext cx="4628870" cy="314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1227AB0-D28B-F130-55DB-9400C4C828C4}"/>
              </a:ext>
            </a:extLst>
          </p:cNvPr>
          <p:cNvSpPr/>
          <p:nvPr/>
        </p:nvSpPr>
        <p:spPr bwMode="auto">
          <a:xfrm>
            <a:off x="695605" y="5674489"/>
            <a:ext cx="3012730" cy="4424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7F0B60D-BB5E-58D2-C131-36A3A94F5F8A}"/>
              </a:ext>
            </a:extLst>
          </p:cNvPr>
          <p:cNvSpPr/>
          <p:nvPr/>
        </p:nvSpPr>
        <p:spPr bwMode="auto">
          <a:xfrm>
            <a:off x="695605" y="6177966"/>
            <a:ext cx="3232281" cy="2318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8874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9D10A4-9B79-A61C-B1D9-1A98FA30C71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53"/>
          <a:stretch/>
        </p:blipFill>
        <p:spPr>
          <a:xfrm>
            <a:off x="983432" y="692696"/>
            <a:ext cx="9073010" cy="4170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4265ADD-55B9-22E2-7801-DC6B7EDEA81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778" r="5078" b="41092"/>
          <a:stretch/>
        </p:blipFill>
        <p:spPr>
          <a:xfrm>
            <a:off x="8473786" y="4214016"/>
            <a:ext cx="2060134" cy="2311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4607810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F629ED-4540-FD6F-7433-C5ED938648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7462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3CED57D9-D370-B863-058F-49653151B6D8}"/>
              </a:ext>
            </a:extLst>
          </p:cNvPr>
          <p:cNvSpPr/>
          <p:nvPr/>
        </p:nvSpPr>
        <p:spPr>
          <a:xfrm>
            <a:off x="720000" y="980728"/>
            <a:ext cx="6888168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18B9E740-9BE1-0F6F-91CC-76555FFD2C10}"/>
              </a:ext>
            </a:extLst>
          </p:cNvPr>
          <p:cNvSpPr/>
          <p:nvPr/>
        </p:nvSpPr>
        <p:spPr>
          <a:xfrm>
            <a:off x="720000" y="2204864"/>
            <a:ext cx="6600136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5B86F3FC-CCD5-9C18-111F-855E0A3303B9}"/>
              </a:ext>
            </a:extLst>
          </p:cNvPr>
          <p:cNvSpPr/>
          <p:nvPr/>
        </p:nvSpPr>
        <p:spPr>
          <a:xfrm>
            <a:off x="720000" y="3573016"/>
            <a:ext cx="44398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4E47C872-0489-9AC3-ACDA-1DF565464F0D}"/>
              </a:ext>
            </a:extLst>
          </p:cNvPr>
          <p:cNvSpPr/>
          <p:nvPr/>
        </p:nvSpPr>
        <p:spPr>
          <a:xfrm>
            <a:off x="720000" y="4221088"/>
            <a:ext cx="299973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9EA9FA72-7249-77E0-65D7-EE4A8E25A170}"/>
              </a:ext>
            </a:extLst>
          </p:cNvPr>
          <p:cNvSpPr/>
          <p:nvPr/>
        </p:nvSpPr>
        <p:spPr>
          <a:xfrm>
            <a:off x="720000" y="4869160"/>
            <a:ext cx="6024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F2C32F9F-B684-F2DD-915A-05171F05620F}"/>
              </a:ext>
            </a:extLst>
          </p:cNvPr>
          <p:cNvSpPr/>
          <p:nvPr/>
        </p:nvSpPr>
        <p:spPr>
          <a:xfrm>
            <a:off x="720000" y="5445224"/>
            <a:ext cx="552001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5517947C-6846-DA82-E40A-A60C1F61E481}"/>
              </a:ext>
            </a:extLst>
          </p:cNvPr>
          <p:cNvSpPr/>
          <p:nvPr/>
        </p:nvSpPr>
        <p:spPr>
          <a:xfrm>
            <a:off x="720000" y="6093296"/>
            <a:ext cx="8328328" cy="5667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5097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3E3332-2411-3A4E-BE97-F4195B3F37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0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62AF271F-4798-AD52-9B9D-49522E21EF13}"/>
              </a:ext>
            </a:extLst>
          </p:cNvPr>
          <p:cNvSpPr/>
          <p:nvPr/>
        </p:nvSpPr>
        <p:spPr>
          <a:xfrm>
            <a:off x="623392" y="1412776"/>
            <a:ext cx="345638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A40FC0E3-4020-5236-638F-ED9EE1362F3D}"/>
              </a:ext>
            </a:extLst>
          </p:cNvPr>
          <p:cNvSpPr/>
          <p:nvPr/>
        </p:nvSpPr>
        <p:spPr>
          <a:xfrm>
            <a:off x="623392" y="1988840"/>
            <a:ext cx="237626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60C6588A-0367-3BAD-B844-DEE5DE009496}"/>
              </a:ext>
            </a:extLst>
          </p:cNvPr>
          <p:cNvSpPr/>
          <p:nvPr/>
        </p:nvSpPr>
        <p:spPr>
          <a:xfrm>
            <a:off x="623392" y="2708920"/>
            <a:ext cx="22322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82AB4729-3DD1-E8E1-E9F7-858DBF5E0DD1}"/>
              </a:ext>
            </a:extLst>
          </p:cNvPr>
          <p:cNvSpPr/>
          <p:nvPr/>
        </p:nvSpPr>
        <p:spPr>
          <a:xfrm>
            <a:off x="623392" y="3212976"/>
            <a:ext cx="144016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321E6C6F-92A5-EF6E-E1CC-2DE295B6D84C}"/>
              </a:ext>
            </a:extLst>
          </p:cNvPr>
          <p:cNvSpPr/>
          <p:nvPr/>
        </p:nvSpPr>
        <p:spPr>
          <a:xfrm>
            <a:off x="2063552" y="3212976"/>
            <a:ext cx="136815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A275F4D6-3E6E-8532-C684-2759DA4CA8AB}"/>
              </a:ext>
            </a:extLst>
          </p:cNvPr>
          <p:cNvSpPr/>
          <p:nvPr/>
        </p:nvSpPr>
        <p:spPr>
          <a:xfrm>
            <a:off x="623392" y="3645024"/>
            <a:ext cx="669674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9EA7CC85-750F-69AB-213C-9325C6D7A23F}"/>
              </a:ext>
            </a:extLst>
          </p:cNvPr>
          <p:cNvSpPr/>
          <p:nvPr/>
        </p:nvSpPr>
        <p:spPr>
          <a:xfrm>
            <a:off x="623392" y="4149080"/>
            <a:ext cx="252028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8E26906C-1CC6-6408-AC75-B4C75123BC12}"/>
              </a:ext>
            </a:extLst>
          </p:cNvPr>
          <p:cNvSpPr/>
          <p:nvPr/>
        </p:nvSpPr>
        <p:spPr>
          <a:xfrm>
            <a:off x="623392" y="4653136"/>
            <a:ext cx="741682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0AE9C3E5-19A8-5813-FE89-D33B9369C1D9}"/>
              </a:ext>
            </a:extLst>
          </p:cNvPr>
          <p:cNvSpPr/>
          <p:nvPr/>
        </p:nvSpPr>
        <p:spPr>
          <a:xfrm>
            <a:off x="623392" y="5157192"/>
            <a:ext cx="22322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A48853B7-C280-15E4-40FE-95BBA027682C}"/>
              </a:ext>
            </a:extLst>
          </p:cNvPr>
          <p:cNvSpPr/>
          <p:nvPr/>
        </p:nvSpPr>
        <p:spPr>
          <a:xfrm>
            <a:off x="720000" y="5733256"/>
            <a:ext cx="7680256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CA9806F9-58DE-6874-7784-AEACB208D039}"/>
              </a:ext>
            </a:extLst>
          </p:cNvPr>
          <p:cNvSpPr/>
          <p:nvPr/>
        </p:nvSpPr>
        <p:spPr>
          <a:xfrm>
            <a:off x="720000" y="980728"/>
            <a:ext cx="335977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8658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animBg="1"/>
      <p:bldP spid="24" grpId="0" animBg="1"/>
      <p:bldP spid="25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5AB71B-E03D-5EF2-237D-DCCCBA8642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8720"/>
            <a:ext cx="11520000" cy="5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9FB1AF-E176-01F8-75A5-95D15F3C10F8}"/>
              </a:ext>
            </a:extLst>
          </p:cNvPr>
          <p:cNvSpPr/>
          <p:nvPr/>
        </p:nvSpPr>
        <p:spPr bwMode="auto">
          <a:xfrm>
            <a:off x="10809293" y="1842053"/>
            <a:ext cx="295140" cy="3238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E799B8C-8D73-7ADD-1837-723F97E61E94}"/>
              </a:ext>
            </a:extLst>
          </p:cNvPr>
          <p:cNvSpPr/>
          <p:nvPr/>
        </p:nvSpPr>
        <p:spPr bwMode="auto">
          <a:xfrm>
            <a:off x="10790252" y="4632529"/>
            <a:ext cx="323702" cy="3238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4782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E68396-DC8D-DB05-F62B-E733F09C92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6012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7BFA2F-E83C-18C2-A930-8EC9801A309E}"/>
              </a:ext>
            </a:extLst>
          </p:cNvPr>
          <p:cNvSpPr/>
          <p:nvPr/>
        </p:nvSpPr>
        <p:spPr bwMode="auto">
          <a:xfrm>
            <a:off x="10217297" y="1732876"/>
            <a:ext cx="271602" cy="2980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87F292-01BA-0335-EFFD-9528B4591821}"/>
              </a:ext>
            </a:extLst>
          </p:cNvPr>
          <p:cNvSpPr/>
          <p:nvPr/>
        </p:nvSpPr>
        <p:spPr bwMode="auto">
          <a:xfrm>
            <a:off x="6660191" y="4941643"/>
            <a:ext cx="297885" cy="2980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7893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38C0C0-0DA4-1011-587A-95F125A0C49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0000"/>
            <a:ext cx="11520000" cy="2790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8F400B-5931-6BB0-70CF-9742783C7298}"/>
              </a:ext>
            </a:extLst>
          </p:cNvPr>
          <p:cNvSpPr/>
          <p:nvPr/>
        </p:nvSpPr>
        <p:spPr bwMode="auto">
          <a:xfrm>
            <a:off x="10761690" y="1823784"/>
            <a:ext cx="361785" cy="323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8937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71DD90-9EB8-5D1A-8318-6173C1B66D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8720"/>
            <a:ext cx="11520000" cy="4595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6D3013-C516-0C6B-1665-C30C22C8DCAD}"/>
              </a:ext>
            </a:extLst>
          </p:cNvPr>
          <p:cNvSpPr/>
          <p:nvPr/>
        </p:nvSpPr>
        <p:spPr bwMode="auto">
          <a:xfrm>
            <a:off x="10761690" y="4226416"/>
            <a:ext cx="371305" cy="324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5597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6CC571-9B78-0425-8322-17BC9198E4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4727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C6A0E7-AF24-BDF7-23B1-EAA54055FAAF}"/>
              </a:ext>
            </a:extLst>
          </p:cNvPr>
          <p:cNvSpPr/>
          <p:nvPr/>
        </p:nvSpPr>
        <p:spPr bwMode="auto">
          <a:xfrm>
            <a:off x="10084868" y="2181924"/>
            <a:ext cx="285619" cy="303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E034A03-3557-6FA1-1217-1246A35EF10C}"/>
              </a:ext>
            </a:extLst>
          </p:cNvPr>
          <p:cNvSpPr/>
          <p:nvPr/>
        </p:nvSpPr>
        <p:spPr bwMode="auto">
          <a:xfrm>
            <a:off x="10102178" y="4867037"/>
            <a:ext cx="268309" cy="2944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3335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C1A353-F2F8-537C-FC97-330EC9B0CF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0173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899712-E482-4138-177B-62826C2DA5BC}"/>
              </a:ext>
            </a:extLst>
          </p:cNvPr>
          <p:cNvSpPr/>
          <p:nvPr/>
        </p:nvSpPr>
        <p:spPr bwMode="auto">
          <a:xfrm>
            <a:off x="9677700" y="1753640"/>
            <a:ext cx="281480" cy="281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5F3ACAE-2E0D-E206-FD0A-E9ECF3669F04}"/>
              </a:ext>
            </a:extLst>
          </p:cNvPr>
          <p:cNvSpPr/>
          <p:nvPr/>
        </p:nvSpPr>
        <p:spPr bwMode="auto">
          <a:xfrm>
            <a:off x="9652863" y="5607453"/>
            <a:ext cx="314594" cy="281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5093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0FF5F9-41BE-E2D6-3468-4DF5BBD77D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8720"/>
            <a:ext cx="11520000" cy="3718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D27507-4CE7-3A0F-539B-AA2770FD92D8}"/>
              </a:ext>
            </a:extLst>
          </p:cNvPr>
          <p:cNvSpPr/>
          <p:nvPr/>
        </p:nvSpPr>
        <p:spPr bwMode="auto">
          <a:xfrm>
            <a:off x="3459342" y="2573624"/>
            <a:ext cx="5348362" cy="480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4139AB0-F519-26AF-7043-52AB36F8F1E1}"/>
              </a:ext>
            </a:extLst>
          </p:cNvPr>
          <p:cNvSpPr/>
          <p:nvPr/>
        </p:nvSpPr>
        <p:spPr bwMode="auto">
          <a:xfrm>
            <a:off x="4087706" y="4131333"/>
            <a:ext cx="276099" cy="324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495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1</Words>
  <Application>Microsoft Office PowerPoint</Application>
  <PresentationFormat>宽屏</PresentationFormat>
  <Paragraphs>1</Paragraphs>
  <Slides>24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9" baseType="lpstr">
      <vt:lpstr>等线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39</cp:revision>
  <dcterms:created xsi:type="dcterms:W3CDTF">2015-09-16T06:52:26Z</dcterms:created>
  <dcterms:modified xsi:type="dcterms:W3CDTF">2023-05-23T14:07:41Z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