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6" r:id="rId5"/>
    <p:sldId id="368" r:id="rId6"/>
    <p:sldId id="369" r:id="rId7"/>
    <p:sldId id="372" r:id="rId8"/>
    <p:sldId id="374" r:id="rId9"/>
    <p:sldId id="375" r:id="rId10"/>
    <p:sldId id="383" r:id="rId11"/>
    <p:sldId id="377" r:id="rId12"/>
    <p:sldId id="378" r:id="rId13"/>
    <p:sldId id="379" r:id="rId14"/>
    <p:sldId id="381" r:id="rId15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bin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bin"/><Relationship Id="rId5" Type="http://schemas.openxmlformats.org/officeDocument/2006/relationships/image" Target="../media/image24.bin"/><Relationship Id="rId4" Type="http://schemas.openxmlformats.org/officeDocument/2006/relationships/image" Target="../media/image2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2" name="yt_image_144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24" name="yt_image_144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26" name="yt_shape_14426"/>
              <p:cNvSpPr txBox="1"/>
              <p:nvPr/>
            </p:nvSpPr>
            <p:spPr>
              <a:xfrm>
                <a:off x="540119" y="2203253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河池市中考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在双曲线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则该反比例函数解析式为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26" name="yt_shape_14426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3253"/>
                <a:ext cx="11111999" cy="1120050"/>
              </a:xfrm>
              <a:prstGeom prst="rect">
                <a:avLst/>
              </a:prstGeom>
              <a:blipFill>
                <a:blip r:embed="rId4"/>
                <a:stretch>
                  <a:fillRect l="-1701" r="-1592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8" name="yt_image_144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9618" y="3526455"/>
            <a:ext cx="153276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0" name="yt_shape_14430"/>
          <p:cNvSpPr txBox="1"/>
          <p:nvPr/>
        </p:nvSpPr>
        <p:spPr>
          <a:xfrm>
            <a:off x="540000" y="4925685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利用待定系数法解答即可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31" name="yt_shape_14431"/>
              <p:cNvSpPr txBox="1"/>
              <p:nvPr/>
            </p:nvSpPr>
            <p:spPr>
              <a:xfrm>
                <a:off x="540000" y="5404988"/>
                <a:ext cx="3345468" cy="6404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endParaRPr lang="zh-CN" altLang="zh-CN" sz="2400" b="1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4431" name="yt_shape_14431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4988"/>
                <a:ext cx="3345468" cy="640432"/>
              </a:xfrm>
              <a:prstGeom prst="rect">
                <a:avLst/>
              </a:prstGeom>
              <a:blipFill>
                <a:blip r:embed="rId6"/>
                <a:stretch>
                  <a:fillRect l="-56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5" name="yt_shape_14495"/>
          <p:cNvSpPr txBox="1"/>
          <p:nvPr/>
        </p:nvSpPr>
        <p:spPr>
          <a:xfrm>
            <a:off x="540000" y="900000"/>
            <a:ext cx="44531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96" name="yt_shape_14496"/>
              <p:cNvSpPr txBox="1"/>
              <p:nvPr/>
            </p:nvSpPr>
            <p:spPr>
              <a:xfrm>
                <a:off x="540000" y="1379303"/>
                <a:ext cx="7289047" cy="45916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点和点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𝑛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</p:txBody>
          </p:sp>
        </mc:Choice>
        <mc:Fallback xmlns="">
          <p:sp>
            <p:nvSpPr>
              <p:cNvPr id="14496" name="yt_shape_14496" descr="{&quot;rangeId&quot;:2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289047" cy="4591642"/>
              </a:xfrm>
              <a:prstGeom prst="rect">
                <a:avLst/>
              </a:prstGeom>
              <a:blipFill>
                <a:blip r:embed="rId2"/>
                <a:stretch>
                  <a:fillRect l="-2594" r="-1590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4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4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4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4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9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8" name="yt_shape_14498"/>
          <p:cNvSpPr txBox="1"/>
          <p:nvPr/>
        </p:nvSpPr>
        <p:spPr>
          <a:xfrm>
            <a:off x="3338835" y="900000"/>
            <a:ext cx="5514330" cy="4592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550" b="0" i="0" u="none" spc="43000">
                <a:noFill/>
                <a:effectLst/>
                <a:latin typeface="Times New Roman" pitchFamily="26"/>
                <a:ea typeface="宋体" pitchFamily="26"/>
                <a:cs typeface="宋体" pitchFamily="26"/>
                <a:sym typeface="Finished"/>
              </a:rPr>
              <a:t>⁠</a:t>
            </a:r>
            <a:endParaRPr lang="zh-CN" altLang="zh-CN" sz="2550" b="0" i="0" u="none" spc="43000">
              <a:solidFill>
                <a:srgbClr val="1EE3CF"/>
              </a:solidFill>
              <a:effectLst/>
              <a:latin typeface="Times New Roman" pitchFamily="26"/>
              <a:ea typeface="宋体" pitchFamily="26"/>
              <a:cs typeface="宋体" pitchFamily="26"/>
              <a:sym typeface="Finished"/>
              <a:hlinkClick r:id="" action="ppaction://macro?name={&quot;type&quot;:&quot;ImageText&quot;,&quot;item&quot;:&quot;ImageText&quot;,&quot;path&quot;:&quot;\\ImageTexts\\8dbb4a7a-26e4-40bd-8f13-df1cfb97001d.png&quot;}"/>
            </a:endParaRPr>
          </a:p>
        </p:txBody>
      </p:sp>
      <p:sp>
        <p:nvSpPr>
          <p:cNvPr id="14499" name="yt_shape_14499"/>
          <p:cNvSpPr txBox="1"/>
          <p:nvPr/>
        </p:nvSpPr>
        <p:spPr>
          <a:xfrm>
            <a:off x="2950107" y="1410016"/>
            <a:ext cx="62917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反比例函数比例系数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有关的常见面积模型</a:t>
            </a:r>
          </a:p>
        </p:txBody>
      </p:sp>
      <p:sp>
        <p:nvSpPr>
          <p:cNvPr id="14500" name="yt_shape_14500"/>
          <p:cNvSpPr txBox="1"/>
          <p:nvPr/>
        </p:nvSpPr>
        <p:spPr>
          <a:xfrm>
            <a:off x="540000" y="1889319"/>
            <a:ext cx="24541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矩形模型及变形</a:t>
            </a:r>
          </a:p>
        </p:txBody>
      </p:sp>
      <p:pic>
        <p:nvPicPr>
          <p:cNvPr id="14501" name="yt_image_145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314" y="2520986"/>
            <a:ext cx="4111371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3" name="yt_shape_14503"/>
          <p:cNvSpPr txBox="1"/>
          <p:nvPr/>
        </p:nvSpPr>
        <p:spPr>
          <a:xfrm>
            <a:off x="540000" y="4359031"/>
            <a:ext cx="7451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</a:p>
        </p:txBody>
      </p:sp>
      <p:pic>
        <p:nvPicPr>
          <p:cNvPr id="3" name="yt_shape_1684382785071">
            <a:extLst>
              <a:ext uri="{FF2B5EF4-FFF2-40B4-BE49-F238E27FC236}">
                <a16:creationId xmlns:a16="http://schemas.microsoft.com/office/drawing/2014/main" id="{0FD5BAFD-479C-63CE-4061-A549C241611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936891"/>
            <a:ext cx="5334064" cy="38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4" name="yt_shape_14504"/>
          <p:cNvSpPr txBox="1"/>
          <p:nvPr/>
        </p:nvSpPr>
        <p:spPr>
          <a:xfrm>
            <a:off x="540000" y="900000"/>
            <a:ext cx="3359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直角三角形模型及变形</a:t>
            </a:r>
          </a:p>
        </p:txBody>
      </p:sp>
      <p:pic>
        <p:nvPicPr>
          <p:cNvPr id="14505" name="yt_image_1450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2879" y="1531667"/>
            <a:ext cx="4206240" cy="179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07" name="yt_shape_14507"/>
              <p:cNvSpPr txBox="1"/>
              <p:nvPr/>
            </p:nvSpPr>
            <p:spPr>
              <a:xfrm>
                <a:off x="540000" y="3375426"/>
                <a:ext cx="6083397" cy="762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07" name="yt_shape_14507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75426"/>
                <a:ext cx="6083397" cy="762325"/>
              </a:xfrm>
              <a:prstGeom prst="rect">
                <a:avLst/>
              </a:prstGeom>
              <a:blipFill>
                <a:blip r:embed="rId3"/>
                <a:stretch>
                  <a:fillRect l="-3106" r="-1904" b="-1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9" name="yt_shape_14509"/>
          <p:cNvSpPr txBox="1"/>
          <p:nvPr/>
        </p:nvSpPr>
        <p:spPr>
          <a:xfrm>
            <a:off x="540000" y="900000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【对应练习】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10" name="yt_shape_14510"/>
              <p:cNvSpPr txBox="1"/>
              <p:nvPr/>
            </p:nvSpPr>
            <p:spPr>
              <a:xfrm>
                <a:off x="540119" y="1379303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株洲市中考改编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轴为该矩形的一条对称轴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510" name="yt_shape_14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t="-3042" r="-1701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12" name="yt_image_1451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311" y="3182637"/>
            <a:ext cx="1873377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CDC6DE-BAF5-1717-181C-EDECA9C4F950}"/>
              </a:ext>
            </a:extLst>
          </p:cNvPr>
          <p:cNvSpPr txBox="1"/>
          <p:nvPr/>
        </p:nvSpPr>
        <p:spPr>
          <a:xfrm>
            <a:off x="3226646" y="2492833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14" name="yt_shape_14514"/>
              <p:cNvSpPr txBox="1"/>
              <p:nvPr/>
            </p:nvSpPr>
            <p:spPr>
              <a:xfrm>
                <a:off x="540119" y="900000"/>
                <a:ext cx="11111999" cy="11081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轴的垂线交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的面积等于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514" name="yt_shape_145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124"/>
              </a:xfrm>
              <a:prstGeom prst="rect">
                <a:avLst/>
              </a:prstGeom>
              <a:blipFill>
                <a:blip r:embed="rId2"/>
                <a:stretch>
                  <a:fillRect l="-1701" r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16" name="yt_image_145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4177" y="2211276"/>
            <a:ext cx="172364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18" name="yt_image_145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8801" y="3856576"/>
            <a:ext cx="5454396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BD9526-2F08-2DB8-1D42-8FE8AB618123}"/>
              </a:ext>
            </a:extLst>
          </p:cNvPr>
          <p:cNvSpPr txBox="1"/>
          <p:nvPr/>
        </p:nvSpPr>
        <p:spPr>
          <a:xfrm>
            <a:off x="6915996" y="1526231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33" name="yt_shape_14433"/>
              <p:cNvSpPr txBox="1"/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攀枝花市中考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33" name="yt_shape_14433" descr="{&quot;rangeId&quot;:2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35" name="yt_image_144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8180" y="2213264"/>
            <a:ext cx="167563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7" name="yt_shape_14437"/>
          <p:cNvSpPr txBox="1"/>
          <p:nvPr/>
        </p:nvSpPr>
        <p:spPr>
          <a:xfrm>
            <a:off x="540119" y="38593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解析式联立成方程组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解方程组即可得到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两点的坐标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由一次函数解析式求得直线与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然后根据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求得即可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38" name="yt_shape_14438"/>
              <p:cNvSpPr txBox="1"/>
              <p:nvPr/>
            </p:nvSpPr>
            <p:spPr>
              <a:xfrm>
                <a:off x="540000" y="900000"/>
                <a:ext cx="8542275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2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2" charset="0"/>
                                    <a:ea typeface="Cambria Math" panose="02040503050406030204" pitchFamily="12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</p:txBody>
          </p:sp>
        </mc:Choice>
        <mc:Fallback xmlns="">
          <p:sp>
            <p:nvSpPr>
              <p:cNvPr id="14438" name="yt_shape_14438" descr="{&quot;rangeId&quot;:3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42275" cy="1532856"/>
              </a:xfrm>
              <a:prstGeom prst="rect">
                <a:avLst/>
              </a:prstGeom>
              <a:blipFill>
                <a:blip r:embed="rId2"/>
                <a:stretch>
                  <a:fillRect l="-2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40" name="yt_shape_14440"/>
          <p:cNvSpPr txBox="1"/>
          <p:nvPr/>
        </p:nvSpPr>
        <p:spPr>
          <a:xfrm>
            <a:off x="540000" y="2483644"/>
            <a:ext cx="6953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41" name="yt_shape_14441"/>
          <p:cNvSpPr txBox="1"/>
          <p:nvPr/>
        </p:nvSpPr>
        <p:spPr>
          <a:xfrm>
            <a:off x="540000" y="2962947"/>
            <a:ext cx="77665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设一次函数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的图象交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</a:p>
        </p:txBody>
      </p:sp>
      <p:sp>
        <p:nvSpPr>
          <p:cNvPr id="14442" name="yt_shape_14442"/>
          <p:cNvSpPr txBox="1"/>
          <p:nvPr/>
        </p:nvSpPr>
        <p:spPr>
          <a:xfrm>
            <a:off x="540000" y="3442250"/>
            <a:ext cx="1277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3" name="yt_shape_14443"/>
              <p:cNvSpPr txBox="1"/>
              <p:nvPr/>
            </p:nvSpPr>
            <p:spPr>
              <a:xfrm>
                <a:off x="540000" y="3921553"/>
                <a:ext cx="658994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1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443" name="yt_shape_14443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1553"/>
                <a:ext cx="6589946" cy="638893"/>
              </a:xfrm>
              <a:prstGeom prst="rect">
                <a:avLst/>
              </a:prstGeom>
              <a:blipFill>
                <a:blip r:embed="rId3"/>
                <a:stretch>
                  <a:fillRect l="-2868" r="-203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45" name="yt_shape_14445"/>
          <p:cNvSpPr txBox="1"/>
          <p:nvPr/>
        </p:nvSpPr>
        <p:spPr>
          <a:xfrm>
            <a:off x="540000" y="4611234"/>
            <a:ext cx="27106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6" name="yt_shape_14446"/>
          <p:cNvSpPr txBox="1"/>
          <p:nvPr/>
        </p:nvSpPr>
        <p:spPr>
          <a:xfrm>
            <a:off x="540000" y="806852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fd5529ee-9471-41b7-b7eb-3f50e9b42e9c.png&quot;}"/>
            </a:endParaRPr>
          </a:p>
        </p:txBody>
      </p:sp>
      <p:sp>
        <p:nvSpPr>
          <p:cNvPr id="14447" name="yt_shape_14447"/>
          <p:cNvSpPr txBox="1"/>
          <p:nvPr/>
        </p:nvSpPr>
        <p:spPr>
          <a:xfrm>
            <a:off x="540000" y="1569053"/>
            <a:ext cx="531716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的几何意义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48" name="yt_shape_14448"/>
              <p:cNvSpPr txBox="1"/>
              <p:nvPr/>
            </p:nvSpPr>
            <p:spPr>
              <a:xfrm>
                <a:off x="540119" y="2082065"/>
                <a:ext cx="11111999" cy="1857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过双曲线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的图象上任意一点向两坐标轴作垂线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与两坐标轴围成的矩形面积等于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连接该点与原点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还可得出两个直角三角形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这两个直角三角形的面积都等于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448" name="yt_shape_144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2065"/>
                <a:ext cx="11111999" cy="1857047"/>
              </a:xfrm>
              <a:prstGeom prst="rect">
                <a:avLst/>
              </a:prstGeom>
              <a:blipFill>
                <a:blip r:embed="rId2"/>
                <a:stretch>
                  <a:fillRect l="-1701" r="-1701" b="-6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84922">
            <a:extLst>
              <a:ext uri="{FF2B5EF4-FFF2-40B4-BE49-F238E27FC236}">
                <a16:creationId xmlns:a16="http://schemas.microsoft.com/office/drawing/2014/main" id="{7078A898-3C9D-7E3D-CBAB-A82AF3F95C8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33056"/>
            <a:ext cx="4102164" cy="652125"/>
          </a:xfrm>
          <a:prstGeom prst="rect">
            <a:avLst/>
          </a:prstGeom>
        </p:spPr>
      </p:pic>
      <p:pic>
        <p:nvPicPr>
          <p:cNvPr id="5" name="yt_shape_1684382784940">
            <a:extLst>
              <a:ext uri="{FF2B5EF4-FFF2-40B4-BE49-F238E27FC236}">
                <a16:creationId xmlns:a16="http://schemas.microsoft.com/office/drawing/2014/main" id="{FD24BC20-F15C-F029-464E-98623BFF31C0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09683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1A104D-8AE7-6291-79EF-C0563BA71739}"/>
                  </a:ext>
                </a:extLst>
              </p:cNvPr>
              <p:cNvSpPr txBox="1"/>
              <p:nvPr/>
            </p:nvSpPr>
            <p:spPr>
              <a:xfrm>
                <a:off x="3269508" y="3101198"/>
                <a:ext cx="1229424" cy="7723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1A104D-8AE7-6291-79EF-C0563BA71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508" y="3101198"/>
                <a:ext cx="1229424" cy="7723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450">
                <a:extLst>
                  <a:ext uri="{FF2B5EF4-FFF2-40B4-BE49-F238E27FC236}">
                    <a16:creationId xmlns:a16="http://schemas.microsoft.com/office/drawing/2014/main" id="{0922286D-74CF-4772-A6FD-D3ECAD95280D}"/>
                  </a:ext>
                </a:extLst>
              </p:cNvPr>
              <p:cNvSpPr txBox="1"/>
              <p:nvPr/>
            </p:nvSpPr>
            <p:spPr>
              <a:xfrm>
                <a:off x="603500" y="3881404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8" name="yt_shape_14450">
                <a:extLst>
                  <a:ext uri="{FF2B5EF4-FFF2-40B4-BE49-F238E27FC236}">
                    <a16:creationId xmlns:a16="http://schemas.microsoft.com/office/drawing/2014/main" id="{0922286D-74CF-4772-A6FD-D3ECAD952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0" y="3881404"/>
                <a:ext cx="11111999" cy="1110112"/>
              </a:xfrm>
              <a:prstGeom prst="rect">
                <a:avLst/>
              </a:prstGeom>
              <a:blipFill>
                <a:blip r:embed="rId6"/>
                <a:stretch>
                  <a:fillRect l="-1646" r="-1646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yt_table_14453_skip" title="H_33.70504">
            <a:extLst>
              <a:ext uri="{FF2B5EF4-FFF2-40B4-BE49-F238E27FC236}">
                <a16:creationId xmlns:a16="http://schemas.microsoft.com/office/drawing/2014/main" id="{8BBB0F1F-35C4-401B-8372-D2B3D412B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193815"/>
              </p:ext>
            </p:extLst>
          </p:nvPr>
        </p:nvGraphicFramePr>
        <p:xfrm>
          <a:off x="603381" y="5042304"/>
          <a:ext cx="71240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p:pic>
        <p:nvPicPr>
          <p:cNvPr id="10" name="yt_image_14452_skip" title="H_132.12">
            <a:extLst>
              <a:ext uri="{FF2B5EF4-FFF2-40B4-BE49-F238E27FC236}">
                <a16:creationId xmlns:a16="http://schemas.microsoft.com/office/drawing/2014/main" id="{434DEFD9-4A7C-440A-A1A4-3E357B5F74F2}"/>
              </a:ex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32284" y="4631396"/>
            <a:ext cx="1599057" cy="167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3F17E39-D280-4A42-98F7-493F1454A531}"/>
              </a:ext>
            </a:extLst>
          </p:cNvPr>
          <p:cNvSpPr txBox="1"/>
          <p:nvPr/>
        </p:nvSpPr>
        <p:spPr>
          <a:xfrm>
            <a:off x="4052027" y="450960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55" name="yt_shape_14455"/>
              <p:cNvSpPr txBox="1"/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交该图象于点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55" name="yt_shape_144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57" name="yt_image_144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2760" y="2132856"/>
            <a:ext cx="154647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59" name="yt_shape_14459"/>
              <p:cNvSpPr txBox="1"/>
              <p:nvPr/>
            </p:nvSpPr>
            <p:spPr>
              <a:xfrm>
                <a:off x="540000" y="3739339"/>
                <a:ext cx="7750520" cy="18006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24.</a:t>
                </a:r>
              </a:p>
            </p:txBody>
          </p:sp>
        </mc:Choice>
        <mc:Fallback>
          <p:sp>
            <p:nvSpPr>
              <p:cNvPr id="14459" name="yt_shape_14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9339"/>
                <a:ext cx="7750520" cy="1800621"/>
              </a:xfrm>
              <a:prstGeom prst="rect">
                <a:avLst/>
              </a:prstGeom>
              <a:blipFill>
                <a:blip r:embed="rId4"/>
                <a:stretch>
                  <a:fillRect l="-2439" r="-1416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/>
          <p:cNvSpPr txBox="1"/>
          <p:nvPr/>
        </p:nvSpPr>
        <p:spPr>
          <a:xfrm>
            <a:off x="494315" y="900000"/>
            <a:ext cx="58878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反比例函数与一次函数的综合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62" name="yt_shape_14462"/>
              <p:cNvSpPr txBox="1"/>
              <p:nvPr/>
            </p:nvSpPr>
            <p:spPr>
              <a:xfrm>
                <a:off x="540119" y="1399565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在同一直角坐标系中反比例函数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的图象大致是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462" name="yt_shape_14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r="-1701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64" name="yt_image_1446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2673716"/>
            <a:ext cx="101269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65" name="yt_image_1446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2074" y="2673716"/>
            <a:ext cx="101269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66" name="yt_image_1446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4772" y="2673716"/>
            <a:ext cx="101269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67" name="yt_image_14467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7470" y="2673716"/>
            <a:ext cx="101269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0" name="yt_shape_14470"/>
          <p:cNvSpPr txBox="1"/>
          <p:nvPr/>
        </p:nvSpPr>
        <p:spPr>
          <a:xfrm>
            <a:off x="846315" y="3775568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471" name="yt_shape_14471"/>
          <p:cNvSpPr txBox="1"/>
          <p:nvPr/>
        </p:nvSpPr>
        <p:spPr>
          <a:xfrm>
            <a:off x="2227420" y="3775568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472" name="yt_shape_14472"/>
          <p:cNvSpPr txBox="1"/>
          <p:nvPr/>
        </p:nvSpPr>
        <p:spPr>
          <a:xfrm>
            <a:off x="3600118" y="3775568"/>
            <a:ext cx="383254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473" name="yt_shape_14473"/>
          <p:cNvSpPr txBox="1"/>
          <p:nvPr/>
        </p:nvSpPr>
        <p:spPr>
          <a:xfrm>
            <a:off x="4964409" y="3775568"/>
            <a:ext cx="400068" cy="4322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74" name="yt_shape_14474"/>
              <p:cNvSpPr txBox="1"/>
              <p:nvPr/>
            </p:nvSpPr>
            <p:spPr>
              <a:xfrm>
                <a:off x="540119" y="4288189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遵义市中考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474" name="yt_shape_144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88189"/>
                <a:ext cx="11111999" cy="1120050"/>
              </a:xfrm>
              <a:prstGeom prst="rect">
                <a:avLst/>
              </a:prstGeom>
              <a:blipFill>
                <a:blip r:embed="rId7"/>
                <a:stretch>
                  <a:fillRect l="-1701" r="-170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84988">
            <a:extLst>
              <a:ext uri="{FF2B5EF4-FFF2-40B4-BE49-F238E27FC236}">
                <a16:creationId xmlns:a16="http://schemas.microsoft.com/office/drawing/2014/main" id="{A6E429AB-2C3C-2A96-5E40-5BD948534A38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1EE74E-7F46-875D-40E4-28FD853C4F15}"/>
              </a:ext>
            </a:extLst>
          </p:cNvPr>
          <p:cNvSpPr txBox="1"/>
          <p:nvPr/>
        </p:nvSpPr>
        <p:spPr>
          <a:xfrm>
            <a:off x="1059708" y="19890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FA684A-679C-8A6A-61E1-DB30D06FFFCC}"/>
              </a:ext>
            </a:extLst>
          </p:cNvPr>
          <p:cNvSpPr txBox="1"/>
          <p:nvPr/>
        </p:nvSpPr>
        <p:spPr>
          <a:xfrm>
            <a:off x="2109046" y="4926231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6" name="yt_shape_14476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c464e8fd-b3b0-41e6-b1cf-a0f3fee8621e.png&quot;}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77" name="yt_shape_14477"/>
              <p:cNvSpPr txBox="1"/>
              <p:nvPr/>
            </p:nvSpPr>
            <p:spPr>
              <a:xfrm>
                <a:off x="540119" y="1644183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在第一象限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477" name="yt_shape_1447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79" name="yt_image_1447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2171" y="2957447"/>
            <a:ext cx="182765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785016">
            <a:extLst>
              <a:ext uri="{FF2B5EF4-FFF2-40B4-BE49-F238E27FC236}">
                <a16:creationId xmlns:a16="http://schemas.microsoft.com/office/drawing/2014/main" id="{57590C4B-7FAA-228C-1421-33DBB9B5F02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EFE185-747A-81EF-55E9-C14FE1267F03}"/>
              </a:ext>
            </a:extLst>
          </p:cNvPr>
          <p:cNvSpPr txBox="1"/>
          <p:nvPr/>
        </p:nvSpPr>
        <p:spPr>
          <a:xfrm>
            <a:off x="6682632" y="22723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81" name="yt_shape_14481"/>
              <p:cNvSpPr txBox="1"/>
              <p:nvPr/>
            </p:nvSpPr>
            <p:spPr>
              <a:xfrm>
                <a:off x="540119" y="764704"/>
                <a:ext cx="1138852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贵阳市中考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的图象相交于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81" name="yt_shape_144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388529" cy="1120050"/>
              </a:xfrm>
              <a:prstGeom prst="rect">
                <a:avLst/>
              </a:prstGeom>
              <a:blipFill>
                <a:blip r:embed="rId2"/>
                <a:stretch>
                  <a:fillRect l="-1660" r="-107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83" name="yt_image_144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9330" y="2042329"/>
            <a:ext cx="1732788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5" name="yt_shape_14485"/>
          <p:cNvSpPr txBox="1"/>
          <p:nvPr/>
        </p:nvSpPr>
        <p:spPr>
          <a:xfrm>
            <a:off x="539882" y="2042329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求这个反比例函数的解析式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487">
                <a:extLst>
                  <a:ext uri="{FF2B5EF4-FFF2-40B4-BE49-F238E27FC236}">
                    <a16:creationId xmlns:a16="http://schemas.microsoft.com/office/drawing/2014/main" id="{65210568-2DC5-4942-A4E5-7188C3A80FF2}"/>
                  </a:ext>
                </a:extLst>
              </p:cNvPr>
              <p:cNvSpPr txBox="1"/>
              <p:nvPr/>
            </p:nvSpPr>
            <p:spPr>
              <a:xfrm>
                <a:off x="539882" y="2561491"/>
                <a:ext cx="9084510" cy="27723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487">
                <a:extLst>
                  <a:ext uri="{FF2B5EF4-FFF2-40B4-BE49-F238E27FC236}">
                    <a16:creationId xmlns:a16="http://schemas.microsoft.com/office/drawing/2014/main" id="{65210568-2DC5-4942-A4E5-7188C3A80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561491"/>
                <a:ext cx="9084510" cy="2772362"/>
              </a:xfrm>
              <a:prstGeom prst="rect">
                <a:avLst/>
              </a:prstGeom>
              <a:blipFill>
                <a:blip r:embed="rId4"/>
                <a:stretch>
                  <a:fillRect l="-2081" t="-1758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4486">
            <a:extLst>
              <a:ext uri="{FF2B5EF4-FFF2-40B4-BE49-F238E27FC236}">
                <a16:creationId xmlns:a16="http://schemas.microsoft.com/office/drawing/2014/main" id="{A7436F0B-A196-4022-8C79-2C778A3BF3E1}"/>
              </a:ext>
            </a:extLst>
          </p:cNvPr>
          <p:cNvSpPr txBox="1"/>
          <p:nvPr/>
        </p:nvSpPr>
        <p:spPr>
          <a:xfrm>
            <a:off x="655136" y="54346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根据图象写出当一次函数值小于反比例函数值时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取值范围是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44E915-165F-490A-8898-FD0B5786532C}"/>
              </a:ext>
            </a:extLst>
          </p:cNvPr>
          <p:cNvSpPr txBox="1"/>
          <p:nvPr/>
        </p:nvSpPr>
        <p:spPr>
          <a:xfrm>
            <a:off x="9996463" y="5374410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EB9C83-4296-49A4-B518-455B7BDF697E}"/>
              </a:ext>
            </a:extLst>
          </p:cNvPr>
          <p:cNvSpPr txBox="1"/>
          <p:nvPr/>
        </p:nvSpPr>
        <p:spPr>
          <a:xfrm>
            <a:off x="565125" y="5849898"/>
            <a:ext cx="1077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9" name="yt_shape_14489"/>
          <p:cNvSpPr txBox="1"/>
          <p:nvPr/>
        </p:nvSpPr>
        <p:spPr>
          <a:xfrm>
            <a:off x="468666" y="827498"/>
            <a:ext cx="440024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f0060dc-adc9-4e79-a9ad-350b29468d46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90" name="yt_shape_14490"/>
              <p:cNvSpPr txBox="1"/>
              <p:nvPr/>
            </p:nvSpPr>
            <p:spPr>
              <a:xfrm>
                <a:off x="540119" y="1580658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向右下方平移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落在反比例函数的图象上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>
          <p:sp>
            <p:nvSpPr>
              <p:cNvPr id="14490" name="yt_shape_144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0658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1701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92" name="yt_image_1449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7903" y="3284984"/>
            <a:ext cx="1536192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4" name="yt_shape_14494"/>
          <p:cNvSpPr txBox="1"/>
          <p:nvPr/>
        </p:nvSpPr>
        <p:spPr>
          <a:xfrm>
            <a:off x="540119" y="50746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785046">
            <a:extLst>
              <a:ext uri="{FF2B5EF4-FFF2-40B4-BE49-F238E27FC236}">
                <a16:creationId xmlns:a16="http://schemas.microsoft.com/office/drawing/2014/main" id="{B7EDABE4-E0E8-F0A7-3B57-8353822AB30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51651"/>
            <a:ext cx="4089464" cy="6472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A22720-57EE-3C4F-80AC-E6C15F145A89}"/>
              </a:ext>
            </a:extLst>
          </p:cNvPr>
          <p:cNvSpPr txBox="1"/>
          <p:nvPr/>
        </p:nvSpPr>
        <p:spPr>
          <a:xfrm>
            <a:off x="3226646" y="502781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DE52C5-53F9-8499-7018-B111249F843C}"/>
              </a:ext>
            </a:extLst>
          </p:cNvPr>
          <p:cNvSpPr txBox="1"/>
          <p:nvPr/>
        </p:nvSpPr>
        <p:spPr>
          <a:xfrm>
            <a:off x="7104907" y="502781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727120-BD8D-9481-203C-02AA3B8F4ED6}"/>
              </a:ext>
            </a:extLst>
          </p:cNvPr>
          <p:cNvSpPr txBox="1"/>
          <p:nvPr/>
        </p:nvSpPr>
        <p:spPr>
          <a:xfrm>
            <a:off x="10965707" y="5027817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5DB5E3-91B3-C804-29A1-95F88D54D4E2}"/>
              </a:ext>
            </a:extLst>
          </p:cNvPr>
          <p:cNvSpPr txBox="1"/>
          <p:nvPr/>
        </p:nvSpPr>
        <p:spPr>
          <a:xfrm>
            <a:off x="450108" y="550330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1238</Words>
  <Application>Microsoft Office PowerPoint</Application>
  <PresentationFormat>宽屏</PresentationFormat>
  <Paragraphs>74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59</cp:revision>
  <dcterms:created xsi:type="dcterms:W3CDTF">2023-05-05T05:33:04Z</dcterms:created>
  <dcterms:modified xsi:type="dcterms:W3CDTF">2023-05-19T02:37:31Z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